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2" r:id="rId2"/>
    <p:sldMasterId id="2147483804" r:id="rId3"/>
  </p:sldMasterIdLst>
  <p:notesMasterIdLst>
    <p:notesMasterId r:id="rId37"/>
  </p:notesMasterIdLst>
  <p:handoutMasterIdLst>
    <p:handoutMasterId r:id="rId38"/>
  </p:handoutMasterIdLst>
  <p:sldIdLst>
    <p:sldId id="374" r:id="rId4"/>
    <p:sldId id="420" r:id="rId5"/>
    <p:sldId id="371" r:id="rId6"/>
    <p:sldId id="378" r:id="rId7"/>
    <p:sldId id="384" r:id="rId8"/>
    <p:sldId id="387" r:id="rId9"/>
    <p:sldId id="419" r:id="rId10"/>
    <p:sldId id="1645" r:id="rId11"/>
    <p:sldId id="1646" r:id="rId12"/>
    <p:sldId id="1664" r:id="rId13"/>
    <p:sldId id="1651" r:id="rId14"/>
    <p:sldId id="1663" r:id="rId15"/>
    <p:sldId id="1660" r:id="rId16"/>
    <p:sldId id="1644" r:id="rId17"/>
    <p:sldId id="406" r:id="rId18"/>
    <p:sldId id="1635" r:id="rId19"/>
    <p:sldId id="1636" r:id="rId20"/>
    <p:sldId id="421" r:id="rId21"/>
    <p:sldId id="1648" r:id="rId22"/>
    <p:sldId id="386" r:id="rId23"/>
    <p:sldId id="383" r:id="rId24"/>
    <p:sldId id="418" r:id="rId25"/>
    <p:sldId id="1642" r:id="rId26"/>
    <p:sldId id="1640" r:id="rId27"/>
    <p:sldId id="1637" r:id="rId28"/>
    <p:sldId id="379" r:id="rId29"/>
    <p:sldId id="381" r:id="rId30"/>
    <p:sldId id="380" r:id="rId31"/>
    <p:sldId id="416" r:id="rId32"/>
    <p:sldId id="417" r:id="rId33"/>
    <p:sldId id="385" r:id="rId34"/>
    <p:sldId id="257" r:id="rId35"/>
    <p:sldId id="1665" r:id="rId36"/>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ction" id="{6F60B069-336C-6942-976E-891807834D15}">
          <p14:sldIdLst/>
        </p14:section>
        <p14:section name="Black Theme" id="{4DB2B810-56FD-D846-865D-DD5DE4F75553}">
          <p14:sldIdLst>
            <p14:sldId id="374"/>
            <p14:sldId id="420"/>
            <p14:sldId id="371"/>
            <p14:sldId id="378"/>
            <p14:sldId id="384"/>
            <p14:sldId id="387"/>
            <p14:sldId id="419"/>
            <p14:sldId id="1645"/>
            <p14:sldId id="1646"/>
            <p14:sldId id="1664"/>
            <p14:sldId id="1651"/>
            <p14:sldId id="1663"/>
            <p14:sldId id="1660"/>
            <p14:sldId id="1644"/>
            <p14:sldId id="406"/>
            <p14:sldId id="1635"/>
            <p14:sldId id="1636"/>
            <p14:sldId id="421"/>
            <p14:sldId id="1648"/>
            <p14:sldId id="386"/>
            <p14:sldId id="383"/>
            <p14:sldId id="418"/>
            <p14:sldId id="1642"/>
            <p14:sldId id="1640"/>
            <p14:sldId id="1637"/>
          </p14:sldIdLst>
        </p14:section>
        <p14:section name="Appendix" id="{A2C4D8E9-7685-47E2-AD6B-950910FDE411}">
          <p14:sldIdLst>
            <p14:sldId id="379"/>
            <p14:sldId id="381"/>
            <p14:sldId id="380"/>
            <p14:sldId id="416"/>
            <p14:sldId id="417"/>
            <p14:sldId id="385"/>
            <p14:sldId id="257"/>
            <p14:sldId id="1665"/>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6F9AB47-DFC6-7E9A-7965-9B1C0FD58ECF}" name="Hall, Naomi" initials="HN" userId="S::nh8264@bna.com::d02dec80-f4e2-4c38-8e3a-15fe0124c6aa" providerId="AD"/>
  <p188:author id="{2CB50B74-5D08-A201-CCCA-0EABE333DF0C}" name="Crimes, Deborah" initials="DC" userId="S::dc117945@bna.com::633ef10a-7dad-466c-bd0c-ef1dd0b6f16b" providerId="AD"/>
  <p188:author id="{EF7BC0B2-7083-2FFF-05A7-BD9D6AC86C13}" name="Araia, Mahary" initials="MA" userId="S::ma125959@bna.com::43f36921-c1af-44c6-9665-865c07ae1986" providerId="AD"/>
  <p188:author id="{923566CE-C2E5-8C8E-CEAF-71CBB248E158}" name="Kavtaradze, Ana" initials="KA" userId="S::ak138577@bna.com::f389e8f3-ae16-41ae-a6da-7bed37a8d054" providerId="AD"/>
  <p188:author id="{BDEF00FB-BCE7-4B5C-8EB5-1B74EE8F096E}" name="Goodall, Melanie" initials="MG" userId="S::mg124337@bna.com::e27f2812-0eaf-4553-8bf8-4fcdcd8d43fc" providerId="AD"/>
  <p188:author id="{669607FE-F2D6-A686-803D-E101ABF0C2FB}" name="Copeland, Jasmin" initials="JC" userId="S::jc124824@bna.com::367b12d3-13c7-42c4-8e42-7db0a990691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B0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FBB714-B525-4BFA-BE93-30051E3E6473}" v="1" dt="2025-04-01T14:57:04.967"/>
    <p1510:client id="{585015B9-F55B-684C-A0C2-A45B96221189}" v="334" dt="2025-03-31T18:47:46.896"/>
    <p1510:client id="{78CE50A0-01DB-EE97-7931-9BBEC37EC9DE}" v="478" dt="2025-04-01T14:47:22.3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2" d="100"/>
          <a:sy n="42" d="100"/>
        </p:scale>
        <p:origin x="813" y="17"/>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microsoft.com/office/2018/10/relationships/authors" Targe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microsoft.com/office/2015/10/relationships/revisionInfo" Target="revisionInfo.xml"/><Relationship Id="rId8" Type="http://schemas.openxmlformats.org/officeDocument/2006/relationships/slide" Target="slides/slide5.xml"/><Relationship Id="rId3" Type="http://schemas.openxmlformats.org/officeDocument/2006/relationships/slideMaster" Target="slideMasters/slideMaster2.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41D1C9-0772-4CDE-9BA3-D7AFE0951BAD}" type="doc">
      <dgm:prSet loTypeId="urn:microsoft.com/office/officeart/2005/8/layout/chevron1" loCatId="process" qsTypeId="urn:microsoft.com/office/officeart/2005/8/quickstyle/simple1" qsCatId="simple" csTypeId="urn:microsoft.com/office/officeart/2005/8/colors/accent5_5" csCatId="accent5" phldr="1"/>
      <dgm:spPr/>
    </dgm:pt>
    <dgm:pt modelId="{1FC7F45A-D096-48BE-860C-FB48FA772F79}">
      <dgm:prSet phldrT="[Text]" custT="1"/>
      <dgm:spPr>
        <a:solidFill>
          <a:schemeClr val="accent1">
            <a:lumMod val="75000"/>
            <a:alpha val="90000"/>
          </a:schemeClr>
        </a:solidFill>
        <a:ln>
          <a:solidFill>
            <a:schemeClr val="accent1">
              <a:lumMod val="50000"/>
            </a:schemeClr>
          </a:solidFill>
        </a:ln>
      </dgm:spPr>
      <dgm:t>
        <a:bodyPr/>
        <a:lstStyle/>
        <a:p>
          <a:r>
            <a:rPr lang="en-US" sz="1600" b="0">
              <a:latin typeface="Avenir Next P for BBG" panose="020B0503020202020204" pitchFamily="34" charset="0"/>
            </a:rPr>
            <a:t>Submit Contract Request &amp; VIRA</a:t>
          </a:r>
        </a:p>
      </dgm:t>
    </dgm:pt>
    <dgm:pt modelId="{3DFFFE75-CBD1-4D84-BBE0-C395FD870522}" type="parTrans" cxnId="{BE1F9671-6019-44BE-87E5-0B5B99D93F73}">
      <dgm:prSet/>
      <dgm:spPr/>
      <dgm:t>
        <a:bodyPr/>
        <a:lstStyle/>
        <a:p>
          <a:endParaRPr lang="en-US"/>
        </a:p>
      </dgm:t>
    </dgm:pt>
    <dgm:pt modelId="{6AD633D6-CF64-4FD4-A0D3-97EB894517B8}" type="sibTrans" cxnId="{BE1F9671-6019-44BE-87E5-0B5B99D93F73}">
      <dgm:prSet/>
      <dgm:spPr/>
      <dgm:t>
        <a:bodyPr/>
        <a:lstStyle/>
        <a:p>
          <a:endParaRPr lang="en-US"/>
        </a:p>
      </dgm:t>
    </dgm:pt>
    <dgm:pt modelId="{933B5413-0A89-435B-9BDE-39EB60B60BA3}">
      <dgm:prSet phldrT="[Text]" custT="1"/>
      <dgm:spPr>
        <a:solidFill>
          <a:schemeClr val="accent1">
            <a:lumMod val="75000"/>
            <a:alpha val="63333"/>
          </a:schemeClr>
        </a:solidFill>
      </dgm:spPr>
      <dgm:t>
        <a:bodyPr/>
        <a:lstStyle/>
        <a:p>
          <a:r>
            <a:rPr lang="en-US" sz="1600" b="0">
              <a:latin typeface="Avenir Next LT Pro" panose="020B0504020202020204" pitchFamily="34" charset="0"/>
            </a:rPr>
            <a:t>Submit Req</a:t>
          </a:r>
        </a:p>
      </dgm:t>
    </dgm:pt>
    <dgm:pt modelId="{2F543FBA-943E-4418-9F54-D7D37402D828}" type="parTrans" cxnId="{F60F0384-E900-41CD-AA8E-12E90D2A75C1}">
      <dgm:prSet/>
      <dgm:spPr/>
      <dgm:t>
        <a:bodyPr/>
        <a:lstStyle/>
        <a:p>
          <a:endParaRPr lang="en-US"/>
        </a:p>
      </dgm:t>
    </dgm:pt>
    <dgm:pt modelId="{D8E36005-0AA2-4251-89C7-AD8870700AF6}" type="sibTrans" cxnId="{F60F0384-E900-41CD-AA8E-12E90D2A75C1}">
      <dgm:prSet/>
      <dgm:spPr/>
      <dgm:t>
        <a:bodyPr/>
        <a:lstStyle/>
        <a:p>
          <a:endParaRPr lang="en-US"/>
        </a:p>
      </dgm:t>
    </dgm:pt>
    <dgm:pt modelId="{1A988E8B-E440-446E-9423-AB6318E35363}">
      <dgm:prSet custT="1"/>
      <dgm:spPr>
        <a:solidFill>
          <a:schemeClr val="accent1">
            <a:lumMod val="75000"/>
            <a:alpha val="76667"/>
          </a:schemeClr>
        </a:solidFill>
      </dgm:spPr>
      <dgm:t>
        <a:bodyPr/>
        <a:lstStyle/>
        <a:p>
          <a:r>
            <a:rPr lang="en-US" sz="1600" b="0">
              <a:latin typeface="Avenir Next P for BBG" panose="020B0503020202020204" pitchFamily="34" charset="0"/>
            </a:rPr>
            <a:t>Submit NVO</a:t>
          </a:r>
        </a:p>
      </dgm:t>
    </dgm:pt>
    <dgm:pt modelId="{6A0B8508-C989-4C57-A319-CD71272B4393}" type="parTrans" cxnId="{E6CD4D3E-B8F2-4090-865C-B6D0F7264277}">
      <dgm:prSet/>
      <dgm:spPr/>
      <dgm:t>
        <a:bodyPr/>
        <a:lstStyle/>
        <a:p>
          <a:endParaRPr lang="en-US"/>
        </a:p>
      </dgm:t>
    </dgm:pt>
    <dgm:pt modelId="{5409F230-8AD3-43D8-8258-12A1742FEAEE}" type="sibTrans" cxnId="{E6CD4D3E-B8F2-4090-865C-B6D0F7264277}">
      <dgm:prSet/>
      <dgm:spPr/>
      <dgm:t>
        <a:bodyPr/>
        <a:lstStyle/>
        <a:p>
          <a:endParaRPr lang="en-US"/>
        </a:p>
      </dgm:t>
    </dgm:pt>
    <dgm:pt modelId="{02F37C6D-82A8-41B6-9145-E607C04E7730}" type="pres">
      <dgm:prSet presAssocID="{1441D1C9-0772-4CDE-9BA3-D7AFE0951BAD}" presName="Name0" presStyleCnt="0">
        <dgm:presLayoutVars>
          <dgm:dir/>
          <dgm:animLvl val="lvl"/>
          <dgm:resizeHandles val="exact"/>
        </dgm:presLayoutVars>
      </dgm:prSet>
      <dgm:spPr/>
    </dgm:pt>
    <dgm:pt modelId="{690CCEDA-6063-494C-9689-C9F6DBC1C6DB}" type="pres">
      <dgm:prSet presAssocID="{1FC7F45A-D096-48BE-860C-FB48FA772F79}" presName="parTxOnly" presStyleLbl="node1" presStyleIdx="0" presStyleCnt="3" custScaleX="25557" custScaleY="57445" custLinFactX="-6126" custLinFactNeighborX="-100000">
        <dgm:presLayoutVars>
          <dgm:chMax val="0"/>
          <dgm:chPref val="0"/>
          <dgm:bulletEnabled val="1"/>
        </dgm:presLayoutVars>
      </dgm:prSet>
      <dgm:spPr/>
    </dgm:pt>
    <dgm:pt modelId="{041E267E-0071-4201-86AC-A9C825C13571}" type="pres">
      <dgm:prSet presAssocID="{6AD633D6-CF64-4FD4-A0D3-97EB894517B8}" presName="parTxOnlySpace" presStyleCnt="0"/>
      <dgm:spPr/>
    </dgm:pt>
    <dgm:pt modelId="{413C82F2-70CA-4EB1-920D-57F3F03346B1}" type="pres">
      <dgm:prSet presAssocID="{1A988E8B-E440-446E-9423-AB6318E35363}" presName="parTxOnly" presStyleLbl="node1" presStyleIdx="1" presStyleCnt="3" custScaleX="25534" custScaleY="57445" custLinFactNeighborX="-65794">
        <dgm:presLayoutVars>
          <dgm:chMax val="0"/>
          <dgm:chPref val="0"/>
          <dgm:bulletEnabled val="1"/>
        </dgm:presLayoutVars>
      </dgm:prSet>
      <dgm:spPr/>
    </dgm:pt>
    <dgm:pt modelId="{C1336015-2341-4F71-AFE8-AD3C80FA65E2}" type="pres">
      <dgm:prSet presAssocID="{5409F230-8AD3-43D8-8258-12A1742FEAEE}" presName="parTxOnlySpace" presStyleCnt="0"/>
      <dgm:spPr/>
    </dgm:pt>
    <dgm:pt modelId="{6A71C594-1814-426B-8411-0B201A10A376}" type="pres">
      <dgm:prSet presAssocID="{933B5413-0A89-435B-9BDE-39EB60B60BA3}" presName="parTxOnly" presStyleLbl="node1" presStyleIdx="2" presStyleCnt="3" custScaleX="25534" custScaleY="57445" custLinFactNeighborX="25581" custLinFactNeighborY="-101">
        <dgm:presLayoutVars>
          <dgm:chMax val="0"/>
          <dgm:chPref val="0"/>
          <dgm:bulletEnabled val="1"/>
        </dgm:presLayoutVars>
      </dgm:prSet>
      <dgm:spPr/>
    </dgm:pt>
  </dgm:ptLst>
  <dgm:cxnLst>
    <dgm:cxn modelId="{0103E60D-5E2C-4BFA-B80D-9F658B28A9D9}" type="presOf" srcId="{1441D1C9-0772-4CDE-9BA3-D7AFE0951BAD}" destId="{02F37C6D-82A8-41B6-9145-E607C04E7730}" srcOrd="0" destOrd="0" presId="urn:microsoft.com/office/officeart/2005/8/layout/chevron1"/>
    <dgm:cxn modelId="{E62B7C20-54A6-4A21-89C6-F031CF804749}" type="presOf" srcId="{1FC7F45A-D096-48BE-860C-FB48FA772F79}" destId="{690CCEDA-6063-494C-9689-C9F6DBC1C6DB}" srcOrd="0" destOrd="0" presId="urn:microsoft.com/office/officeart/2005/8/layout/chevron1"/>
    <dgm:cxn modelId="{B77CC02B-6D43-469A-8DD1-9A0A1862AF09}" type="presOf" srcId="{1A988E8B-E440-446E-9423-AB6318E35363}" destId="{413C82F2-70CA-4EB1-920D-57F3F03346B1}" srcOrd="0" destOrd="0" presId="urn:microsoft.com/office/officeart/2005/8/layout/chevron1"/>
    <dgm:cxn modelId="{E6CD4D3E-B8F2-4090-865C-B6D0F7264277}" srcId="{1441D1C9-0772-4CDE-9BA3-D7AFE0951BAD}" destId="{1A988E8B-E440-446E-9423-AB6318E35363}" srcOrd="1" destOrd="0" parTransId="{6A0B8508-C989-4C57-A319-CD71272B4393}" sibTransId="{5409F230-8AD3-43D8-8258-12A1742FEAEE}"/>
    <dgm:cxn modelId="{BE1F9671-6019-44BE-87E5-0B5B99D93F73}" srcId="{1441D1C9-0772-4CDE-9BA3-D7AFE0951BAD}" destId="{1FC7F45A-D096-48BE-860C-FB48FA772F79}" srcOrd="0" destOrd="0" parTransId="{3DFFFE75-CBD1-4D84-BBE0-C395FD870522}" sibTransId="{6AD633D6-CF64-4FD4-A0D3-97EB894517B8}"/>
    <dgm:cxn modelId="{F60F0384-E900-41CD-AA8E-12E90D2A75C1}" srcId="{1441D1C9-0772-4CDE-9BA3-D7AFE0951BAD}" destId="{933B5413-0A89-435B-9BDE-39EB60B60BA3}" srcOrd="2" destOrd="0" parTransId="{2F543FBA-943E-4418-9F54-D7D37402D828}" sibTransId="{D8E36005-0AA2-4251-89C7-AD8870700AF6}"/>
    <dgm:cxn modelId="{3ACDDEF4-7582-46F3-BC63-193C51A11768}" type="presOf" srcId="{933B5413-0A89-435B-9BDE-39EB60B60BA3}" destId="{6A71C594-1814-426B-8411-0B201A10A376}" srcOrd="0" destOrd="0" presId="urn:microsoft.com/office/officeart/2005/8/layout/chevron1"/>
    <dgm:cxn modelId="{B4D5E5B2-DDC8-4C2C-B245-B0336B156213}" type="presParOf" srcId="{02F37C6D-82A8-41B6-9145-E607C04E7730}" destId="{690CCEDA-6063-494C-9689-C9F6DBC1C6DB}" srcOrd="0" destOrd="0" presId="urn:microsoft.com/office/officeart/2005/8/layout/chevron1"/>
    <dgm:cxn modelId="{C99F8864-614D-4FE1-AEE7-971F0AFE8EFC}" type="presParOf" srcId="{02F37C6D-82A8-41B6-9145-E607C04E7730}" destId="{041E267E-0071-4201-86AC-A9C825C13571}" srcOrd="1" destOrd="0" presId="urn:microsoft.com/office/officeart/2005/8/layout/chevron1"/>
    <dgm:cxn modelId="{000F2316-B345-4EAC-9552-ECACF20DFA9D}" type="presParOf" srcId="{02F37C6D-82A8-41B6-9145-E607C04E7730}" destId="{413C82F2-70CA-4EB1-920D-57F3F03346B1}" srcOrd="2" destOrd="0" presId="urn:microsoft.com/office/officeart/2005/8/layout/chevron1"/>
    <dgm:cxn modelId="{E5D9F6C3-759B-45EA-A1DB-5759E57A19FF}" type="presParOf" srcId="{02F37C6D-82A8-41B6-9145-E607C04E7730}" destId="{C1336015-2341-4F71-AFE8-AD3C80FA65E2}" srcOrd="3" destOrd="0" presId="urn:microsoft.com/office/officeart/2005/8/layout/chevron1"/>
    <dgm:cxn modelId="{1C9515BA-9C5D-4CC9-82BC-296242654531}" type="presParOf" srcId="{02F37C6D-82A8-41B6-9145-E607C04E7730}" destId="{6A71C594-1814-426B-8411-0B201A10A376}"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B18854E-FD6F-4CA0-894D-71FA794C4A96}" type="doc">
      <dgm:prSet loTypeId="urn:microsoft.com/office/officeart/2005/8/layout/list1" loCatId="list" qsTypeId="urn:microsoft.com/office/officeart/2005/8/quickstyle/simple1" qsCatId="simple" csTypeId="urn:microsoft.com/office/officeart/2005/8/colors/accent1_1" csCatId="accent1" phldr="1"/>
      <dgm:spPr/>
      <dgm:t>
        <a:bodyPr/>
        <a:lstStyle/>
        <a:p>
          <a:endParaRPr lang="en-US"/>
        </a:p>
      </dgm:t>
    </dgm:pt>
    <dgm:pt modelId="{04450DAD-6579-4B92-8CB9-EF68920880A8}">
      <dgm:prSet phldrT="[Text]"/>
      <dgm:spPr/>
      <dgm:t>
        <a:bodyPr/>
        <a:lstStyle/>
        <a:p>
          <a:r>
            <a:rPr lang="en-US" b="1"/>
            <a:t>Our Goals</a:t>
          </a:r>
        </a:p>
      </dgm:t>
    </dgm:pt>
    <dgm:pt modelId="{834E3F96-50C5-42C3-814A-1A932F708186}" type="parTrans" cxnId="{356FCE4B-04DC-4B11-8C8B-732F380D309C}">
      <dgm:prSet/>
      <dgm:spPr/>
      <dgm:t>
        <a:bodyPr/>
        <a:lstStyle/>
        <a:p>
          <a:endParaRPr lang="en-US"/>
        </a:p>
      </dgm:t>
    </dgm:pt>
    <dgm:pt modelId="{64CBEECB-63C0-48CD-8C78-BF5DD80B9D60}" type="sibTrans" cxnId="{356FCE4B-04DC-4B11-8C8B-732F380D309C}">
      <dgm:prSet/>
      <dgm:spPr/>
      <dgm:t>
        <a:bodyPr/>
        <a:lstStyle/>
        <a:p>
          <a:endParaRPr lang="en-US"/>
        </a:p>
      </dgm:t>
    </dgm:pt>
    <dgm:pt modelId="{E7CBB137-4D1E-4228-BBF8-0B957448E145}">
      <dgm:prSet phldrT="[Text]"/>
      <dgm:spPr/>
      <dgm:t>
        <a:bodyPr/>
        <a:lstStyle/>
        <a:p>
          <a:pPr rtl="0"/>
          <a:r>
            <a:rPr lang="en-US" b="1"/>
            <a:t>Example </a:t>
          </a:r>
          <a:r>
            <a:rPr lang="en-US" b="1">
              <a:latin typeface="Arial" panose="020B0604020202020204"/>
            </a:rPr>
            <a:t>of Third</a:t>
          </a:r>
          <a:r>
            <a:rPr lang="en-US" b="1"/>
            <a:t> Parties</a:t>
          </a:r>
        </a:p>
      </dgm:t>
    </dgm:pt>
    <dgm:pt modelId="{C47439F7-CDF0-4C81-A564-227115ABF83D}" type="parTrans" cxnId="{C713B024-0AF1-42D7-9E8A-484195A6674B}">
      <dgm:prSet/>
      <dgm:spPr/>
      <dgm:t>
        <a:bodyPr/>
        <a:lstStyle/>
        <a:p>
          <a:endParaRPr lang="en-US"/>
        </a:p>
      </dgm:t>
    </dgm:pt>
    <dgm:pt modelId="{AB716184-FF67-48CD-A3C0-7AF255972B2F}" type="sibTrans" cxnId="{C713B024-0AF1-42D7-9E8A-484195A6674B}">
      <dgm:prSet/>
      <dgm:spPr/>
      <dgm:t>
        <a:bodyPr/>
        <a:lstStyle/>
        <a:p>
          <a:endParaRPr lang="en-US"/>
        </a:p>
      </dgm:t>
    </dgm:pt>
    <dgm:pt modelId="{AE1F9AA0-2E5C-4AF4-93CB-74164D88F080}">
      <dgm:prSet/>
      <dgm:spPr/>
      <dgm:t>
        <a:bodyPr/>
        <a:lstStyle/>
        <a:p>
          <a:r>
            <a:rPr lang="en-US" b="1"/>
            <a:t>What is a Vendor Risk Management?</a:t>
          </a:r>
        </a:p>
      </dgm:t>
    </dgm:pt>
    <dgm:pt modelId="{4A827746-9960-4832-B10D-06AC10A361CD}" type="parTrans" cxnId="{355E25FA-78E4-4C40-9D29-7674D56EE156}">
      <dgm:prSet/>
      <dgm:spPr/>
      <dgm:t>
        <a:bodyPr/>
        <a:lstStyle/>
        <a:p>
          <a:endParaRPr lang="en-US"/>
        </a:p>
      </dgm:t>
    </dgm:pt>
    <dgm:pt modelId="{74184749-5F39-4E96-93F0-124806574596}" type="sibTrans" cxnId="{355E25FA-78E4-4C40-9D29-7674D56EE156}">
      <dgm:prSet/>
      <dgm:spPr/>
      <dgm:t>
        <a:bodyPr/>
        <a:lstStyle/>
        <a:p>
          <a:endParaRPr lang="en-US"/>
        </a:p>
      </dgm:t>
    </dgm:pt>
    <dgm:pt modelId="{F97A339D-6307-4C2B-8BF7-B8164EB47432}">
      <dgm:prSet/>
      <dgm:spPr/>
      <dgm:t>
        <a:bodyPr/>
        <a:lstStyle/>
        <a:p>
          <a:pPr algn="l"/>
          <a:r>
            <a:rPr lang="en-US"/>
            <a:t>It's the process of identifying, assessing, monitoring, and mitigating risks associated with third-party vendors or service providers</a:t>
          </a:r>
        </a:p>
      </dgm:t>
    </dgm:pt>
    <dgm:pt modelId="{47327092-A10B-42BE-8901-164E373387CF}" type="parTrans" cxnId="{76892189-E855-4C64-8932-FF014980D65A}">
      <dgm:prSet/>
      <dgm:spPr/>
      <dgm:t>
        <a:bodyPr/>
        <a:lstStyle/>
        <a:p>
          <a:endParaRPr lang="en-US"/>
        </a:p>
      </dgm:t>
    </dgm:pt>
    <dgm:pt modelId="{06DAE3D6-5F2F-4F57-8F4E-7B157ABFEEEC}" type="sibTrans" cxnId="{76892189-E855-4C64-8932-FF014980D65A}">
      <dgm:prSet/>
      <dgm:spPr/>
      <dgm:t>
        <a:bodyPr/>
        <a:lstStyle/>
        <a:p>
          <a:endParaRPr lang="en-US"/>
        </a:p>
      </dgm:t>
    </dgm:pt>
    <dgm:pt modelId="{75BED682-47F7-4F93-92D6-45654CFBAB98}">
      <dgm:prSet/>
      <dgm:spPr/>
      <dgm:t>
        <a:bodyPr/>
        <a:lstStyle/>
        <a:p>
          <a:r>
            <a:rPr lang="en-US"/>
            <a:t>Identify &amp; document potential risks</a:t>
          </a:r>
        </a:p>
      </dgm:t>
    </dgm:pt>
    <dgm:pt modelId="{71D26B6F-D0F0-40DE-A45F-EF0C593263D0}" type="parTrans" cxnId="{E92884F3-2FB2-4C48-8E37-B18A26123F21}">
      <dgm:prSet/>
      <dgm:spPr/>
      <dgm:t>
        <a:bodyPr/>
        <a:lstStyle/>
        <a:p>
          <a:endParaRPr lang="en-US"/>
        </a:p>
      </dgm:t>
    </dgm:pt>
    <dgm:pt modelId="{D747306C-3056-4A07-9E95-C40B3448B4DC}" type="sibTrans" cxnId="{E92884F3-2FB2-4C48-8E37-B18A26123F21}">
      <dgm:prSet/>
      <dgm:spPr/>
      <dgm:t>
        <a:bodyPr/>
        <a:lstStyle/>
        <a:p>
          <a:endParaRPr lang="en-US"/>
        </a:p>
      </dgm:t>
    </dgm:pt>
    <dgm:pt modelId="{AA63566C-7B3C-4B6C-95AA-03E54E75946E}">
      <dgm:prSet/>
      <dgm:spPr/>
      <dgm:t>
        <a:bodyPr/>
        <a:lstStyle/>
        <a:p>
          <a:r>
            <a:rPr lang="en-US"/>
            <a:t>Implement measures to reduce or eliminate risks associated with third parties</a:t>
          </a:r>
        </a:p>
      </dgm:t>
    </dgm:pt>
    <dgm:pt modelId="{63458F0C-E0F4-48C0-85D1-18DAA7E7195D}" type="parTrans" cxnId="{C761E059-CEEA-4357-BE2A-321880825A40}">
      <dgm:prSet/>
      <dgm:spPr/>
      <dgm:t>
        <a:bodyPr/>
        <a:lstStyle/>
        <a:p>
          <a:endParaRPr lang="en-US"/>
        </a:p>
      </dgm:t>
    </dgm:pt>
    <dgm:pt modelId="{5E44AEB5-5CB9-451A-A5AD-BB4C5AC2DB14}" type="sibTrans" cxnId="{C761E059-CEEA-4357-BE2A-321880825A40}">
      <dgm:prSet/>
      <dgm:spPr/>
      <dgm:t>
        <a:bodyPr/>
        <a:lstStyle/>
        <a:p>
          <a:endParaRPr lang="en-US"/>
        </a:p>
      </dgm:t>
    </dgm:pt>
    <dgm:pt modelId="{B1E043DC-AFEF-4D99-BB84-16EE612EEBA8}">
      <dgm:prSet/>
      <dgm:spPr/>
      <dgm:t>
        <a:bodyPr/>
        <a:lstStyle/>
        <a:p>
          <a:r>
            <a:rPr lang="en-US"/>
            <a:t>Protect our and our customers data</a:t>
          </a:r>
        </a:p>
      </dgm:t>
    </dgm:pt>
    <dgm:pt modelId="{D53DB62B-6DB1-4D73-92FD-A941D9A4F8FE}" type="parTrans" cxnId="{2B8878C5-5EA6-4D8C-8F51-427B6E305CE0}">
      <dgm:prSet/>
      <dgm:spPr/>
      <dgm:t>
        <a:bodyPr/>
        <a:lstStyle/>
        <a:p>
          <a:endParaRPr lang="en-US"/>
        </a:p>
      </dgm:t>
    </dgm:pt>
    <dgm:pt modelId="{54042637-60EB-4CD9-BB2D-633549AC562E}" type="sibTrans" cxnId="{2B8878C5-5EA6-4D8C-8F51-427B6E305CE0}">
      <dgm:prSet/>
      <dgm:spPr/>
      <dgm:t>
        <a:bodyPr/>
        <a:lstStyle/>
        <a:p>
          <a:endParaRPr lang="en-US"/>
        </a:p>
      </dgm:t>
    </dgm:pt>
    <dgm:pt modelId="{6A4BF8EA-1796-42F2-954D-B3C56F64351A}">
      <dgm:prSet/>
      <dgm:spPr/>
      <dgm:t>
        <a:bodyPr/>
        <a:lstStyle/>
        <a:p>
          <a:r>
            <a:rPr lang="en-US"/>
            <a:t>Ensure operational continuity</a:t>
          </a:r>
        </a:p>
      </dgm:t>
    </dgm:pt>
    <dgm:pt modelId="{D0DA85BF-47B2-4B45-958B-947276C7B898}" type="parTrans" cxnId="{9502D2D1-1A48-403F-90AF-A93F0609C414}">
      <dgm:prSet/>
      <dgm:spPr/>
      <dgm:t>
        <a:bodyPr/>
        <a:lstStyle/>
        <a:p>
          <a:endParaRPr lang="en-US"/>
        </a:p>
      </dgm:t>
    </dgm:pt>
    <dgm:pt modelId="{2B3C210A-92D9-42FB-A5EA-DB60DD3223A1}" type="sibTrans" cxnId="{9502D2D1-1A48-403F-90AF-A93F0609C414}">
      <dgm:prSet/>
      <dgm:spPr/>
      <dgm:t>
        <a:bodyPr/>
        <a:lstStyle/>
        <a:p>
          <a:endParaRPr lang="en-US"/>
        </a:p>
      </dgm:t>
    </dgm:pt>
    <dgm:pt modelId="{21D8D6DD-F5DE-4EDE-9F3A-05687E46E18C}">
      <dgm:prSet phldrT="[Text]"/>
      <dgm:spPr/>
      <dgm:t>
        <a:bodyPr/>
        <a:lstStyle/>
        <a:p>
          <a:r>
            <a:rPr lang="en-US"/>
            <a:t>SaaS Providers (Salesforce, Coupa, Ceridian, Workday)</a:t>
          </a:r>
        </a:p>
      </dgm:t>
    </dgm:pt>
    <dgm:pt modelId="{8D196B92-CB7F-4D3B-A483-873F5E644B0C}" type="parTrans" cxnId="{C3E49356-3A99-4103-8F47-A9CF29BC4883}">
      <dgm:prSet/>
      <dgm:spPr/>
      <dgm:t>
        <a:bodyPr/>
        <a:lstStyle/>
        <a:p>
          <a:endParaRPr lang="en-US"/>
        </a:p>
      </dgm:t>
    </dgm:pt>
    <dgm:pt modelId="{5D2BECEC-1D49-4842-9FE2-802E100F02E6}" type="sibTrans" cxnId="{C3E49356-3A99-4103-8F47-A9CF29BC4883}">
      <dgm:prSet/>
      <dgm:spPr/>
      <dgm:t>
        <a:bodyPr/>
        <a:lstStyle/>
        <a:p>
          <a:endParaRPr lang="en-US"/>
        </a:p>
      </dgm:t>
    </dgm:pt>
    <dgm:pt modelId="{8397CB22-8291-4FDE-9505-51C196D6F6E1}">
      <dgm:prSet phldrT="[Text]"/>
      <dgm:spPr/>
      <dgm:t>
        <a:bodyPr/>
        <a:lstStyle/>
        <a:p>
          <a:r>
            <a:rPr lang="en-US"/>
            <a:t>AI/LLM Services (OpenAI, Anthropic)</a:t>
          </a:r>
        </a:p>
      </dgm:t>
    </dgm:pt>
    <dgm:pt modelId="{8EEA2151-AF80-4244-A98A-6F2191910034}" type="parTrans" cxnId="{C59C8FE5-4F5B-4367-8945-8C3768C210E4}">
      <dgm:prSet/>
      <dgm:spPr/>
      <dgm:t>
        <a:bodyPr/>
        <a:lstStyle/>
        <a:p>
          <a:endParaRPr lang="en-US"/>
        </a:p>
      </dgm:t>
    </dgm:pt>
    <dgm:pt modelId="{4B98872F-EC2A-4D3E-9F3D-C53C983B83A4}" type="sibTrans" cxnId="{C59C8FE5-4F5B-4367-8945-8C3768C210E4}">
      <dgm:prSet/>
      <dgm:spPr/>
      <dgm:t>
        <a:bodyPr/>
        <a:lstStyle/>
        <a:p>
          <a:endParaRPr lang="en-US"/>
        </a:p>
      </dgm:t>
    </dgm:pt>
    <dgm:pt modelId="{88841791-55F7-45BD-81AB-3470FDA3ADE3}">
      <dgm:prSet phldrT="[Text]"/>
      <dgm:spPr/>
      <dgm:t>
        <a:bodyPr/>
        <a:lstStyle/>
        <a:p>
          <a:r>
            <a:rPr lang="en-US"/>
            <a:t>Consultants (Ernst &amp; Young, Deloitte, KPMG)</a:t>
          </a:r>
        </a:p>
      </dgm:t>
    </dgm:pt>
    <dgm:pt modelId="{4EC117A5-EA2F-4974-81D5-BB2F7E480326}" type="parTrans" cxnId="{6A44615C-38C9-4FE5-8221-9B653B305F43}">
      <dgm:prSet/>
      <dgm:spPr/>
      <dgm:t>
        <a:bodyPr/>
        <a:lstStyle/>
        <a:p>
          <a:endParaRPr lang="en-US"/>
        </a:p>
      </dgm:t>
    </dgm:pt>
    <dgm:pt modelId="{88AA1A1C-01B1-4E49-BBE9-6B58145A0E3C}" type="sibTrans" cxnId="{6A44615C-38C9-4FE5-8221-9B653B305F43}">
      <dgm:prSet/>
      <dgm:spPr/>
      <dgm:t>
        <a:bodyPr/>
        <a:lstStyle/>
        <a:p>
          <a:endParaRPr lang="en-US"/>
        </a:p>
      </dgm:t>
    </dgm:pt>
    <dgm:pt modelId="{2A9C26F5-BC0E-4593-A006-B5DAE695717D}">
      <dgm:prSet phldrT="[Text]"/>
      <dgm:spPr/>
      <dgm:t>
        <a:bodyPr/>
        <a:lstStyle/>
        <a:p>
          <a:endParaRPr lang="en-US"/>
        </a:p>
      </dgm:t>
    </dgm:pt>
    <dgm:pt modelId="{BC374561-E1C8-445A-946D-E4370122C8DF}" type="parTrans" cxnId="{1BCD9630-D044-484C-862E-BBDA409A6EDA}">
      <dgm:prSet/>
      <dgm:spPr/>
      <dgm:t>
        <a:bodyPr/>
        <a:lstStyle/>
        <a:p>
          <a:endParaRPr lang="en-US"/>
        </a:p>
      </dgm:t>
    </dgm:pt>
    <dgm:pt modelId="{69353ADC-2148-45CE-9135-678CF814108B}" type="sibTrans" cxnId="{1BCD9630-D044-484C-862E-BBDA409A6EDA}">
      <dgm:prSet/>
      <dgm:spPr/>
      <dgm:t>
        <a:bodyPr/>
        <a:lstStyle/>
        <a:p>
          <a:endParaRPr lang="en-US"/>
        </a:p>
      </dgm:t>
    </dgm:pt>
    <dgm:pt modelId="{F581FA59-30DC-482E-89F3-BF984F99FD1C}">
      <dgm:prSet phldrT="[Text]"/>
      <dgm:spPr/>
      <dgm:t>
        <a:bodyPr/>
        <a:lstStyle/>
        <a:p>
          <a:r>
            <a:rPr lang="en-US"/>
            <a:t>Infrastructure (AWS, Azure, Google Cloud)</a:t>
          </a:r>
        </a:p>
      </dgm:t>
    </dgm:pt>
    <dgm:pt modelId="{F707F8AD-AB50-4F4F-A376-A681915BE130}" type="parTrans" cxnId="{19E80DC1-5F6D-4932-9DD2-731709BAA362}">
      <dgm:prSet/>
      <dgm:spPr/>
      <dgm:t>
        <a:bodyPr/>
        <a:lstStyle/>
        <a:p>
          <a:endParaRPr lang="en-US"/>
        </a:p>
      </dgm:t>
    </dgm:pt>
    <dgm:pt modelId="{6D11F8F6-62CD-4DE6-976C-5C83AB482C05}" type="sibTrans" cxnId="{19E80DC1-5F6D-4932-9DD2-731709BAA362}">
      <dgm:prSet/>
      <dgm:spPr/>
      <dgm:t>
        <a:bodyPr/>
        <a:lstStyle/>
        <a:p>
          <a:endParaRPr lang="en-US"/>
        </a:p>
      </dgm:t>
    </dgm:pt>
    <dgm:pt modelId="{7CCCA9E6-5617-43AF-92DD-BF70B44FEF02}" type="pres">
      <dgm:prSet presAssocID="{AB18854E-FD6F-4CA0-894D-71FA794C4A96}" presName="linear" presStyleCnt="0">
        <dgm:presLayoutVars>
          <dgm:dir/>
          <dgm:animLvl val="lvl"/>
          <dgm:resizeHandles val="exact"/>
        </dgm:presLayoutVars>
      </dgm:prSet>
      <dgm:spPr/>
    </dgm:pt>
    <dgm:pt modelId="{1AB92A92-786A-493D-BD08-9E66370B158F}" type="pres">
      <dgm:prSet presAssocID="{AE1F9AA0-2E5C-4AF4-93CB-74164D88F080}" presName="parentLin" presStyleCnt="0"/>
      <dgm:spPr/>
    </dgm:pt>
    <dgm:pt modelId="{5E93A86F-4A5A-4593-B38F-8E882C16336F}" type="pres">
      <dgm:prSet presAssocID="{AE1F9AA0-2E5C-4AF4-93CB-74164D88F080}" presName="parentLeftMargin" presStyleLbl="node1" presStyleIdx="0" presStyleCnt="3"/>
      <dgm:spPr/>
    </dgm:pt>
    <dgm:pt modelId="{DF996865-7B32-4A91-A501-248D017E7FE1}" type="pres">
      <dgm:prSet presAssocID="{AE1F9AA0-2E5C-4AF4-93CB-74164D88F080}" presName="parentText" presStyleLbl="node1" presStyleIdx="0" presStyleCnt="3">
        <dgm:presLayoutVars>
          <dgm:chMax val="0"/>
          <dgm:bulletEnabled val="1"/>
        </dgm:presLayoutVars>
      </dgm:prSet>
      <dgm:spPr/>
    </dgm:pt>
    <dgm:pt modelId="{B73A87FA-240E-4D18-A32D-4683008E7F5E}" type="pres">
      <dgm:prSet presAssocID="{AE1F9AA0-2E5C-4AF4-93CB-74164D88F080}" presName="negativeSpace" presStyleCnt="0"/>
      <dgm:spPr/>
    </dgm:pt>
    <dgm:pt modelId="{77DEBF7E-19EA-4F76-8748-72EA189EC959}" type="pres">
      <dgm:prSet presAssocID="{AE1F9AA0-2E5C-4AF4-93CB-74164D88F080}" presName="childText" presStyleLbl="conFgAcc1" presStyleIdx="0" presStyleCnt="3">
        <dgm:presLayoutVars>
          <dgm:bulletEnabled val="1"/>
        </dgm:presLayoutVars>
      </dgm:prSet>
      <dgm:spPr/>
    </dgm:pt>
    <dgm:pt modelId="{381EEBDD-DF69-4D9C-AF63-C8C7767C8E27}" type="pres">
      <dgm:prSet presAssocID="{74184749-5F39-4E96-93F0-124806574596}" presName="spaceBetweenRectangles" presStyleCnt="0"/>
      <dgm:spPr/>
    </dgm:pt>
    <dgm:pt modelId="{D4A148AB-FE5F-4D50-ABD5-7D09291C22DC}" type="pres">
      <dgm:prSet presAssocID="{04450DAD-6579-4B92-8CB9-EF68920880A8}" presName="parentLin" presStyleCnt="0"/>
      <dgm:spPr/>
    </dgm:pt>
    <dgm:pt modelId="{753FFB5F-364D-4A37-B134-9FFD4ACD61A5}" type="pres">
      <dgm:prSet presAssocID="{04450DAD-6579-4B92-8CB9-EF68920880A8}" presName="parentLeftMargin" presStyleLbl="node1" presStyleIdx="0" presStyleCnt="3"/>
      <dgm:spPr/>
    </dgm:pt>
    <dgm:pt modelId="{B71E6735-01EF-48F0-ABA5-C325B8405244}" type="pres">
      <dgm:prSet presAssocID="{04450DAD-6579-4B92-8CB9-EF68920880A8}" presName="parentText" presStyleLbl="node1" presStyleIdx="1" presStyleCnt="3">
        <dgm:presLayoutVars>
          <dgm:chMax val="0"/>
          <dgm:bulletEnabled val="1"/>
        </dgm:presLayoutVars>
      </dgm:prSet>
      <dgm:spPr/>
    </dgm:pt>
    <dgm:pt modelId="{5851F381-F4BC-489F-AB75-B28FA1F6B678}" type="pres">
      <dgm:prSet presAssocID="{04450DAD-6579-4B92-8CB9-EF68920880A8}" presName="negativeSpace" presStyleCnt="0"/>
      <dgm:spPr/>
    </dgm:pt>
    <dgm:pt modelId="{A303476F-ABB8-4ACE-A95F-2A8943BDF9B4}" type="pres">
      <dgm:prSet presAssocID="{04450DAD-6579-4B92-8CB9-EF68920880A8}" presName="childText" presStyleLbl="conFgAcc1" presStyleIdx="1" presStyleCnt="3">
        <dgm:presLayoutVars>
          <dgm:bulletEnabled val="1"/>
        </dgm:presLayoutVars>
      </dgm:prSet>
      <dgm:spPr/>
    </dgm:pt>
    <dgm:pt modelId="{3BB8E37C-2057-457C-960B-38422FF35721}" type="pres">
      <dgm:prSet presAssocID="{64CBEECB-63C0-48CD-8C78-BF5DD80B9D60}" presName="spaceBetweenRectangles" presStyleCnt="0"/>
      <dgm:spPr/>
    </dgm:pt>
    <dgm:pt modelId="{F9F190A5-FD6F-4E7A-8B93-A0EAA4459BA4}" type="pres">
      <dgm:prSet presAssocID="{E7CBB137-4D1E-4228-BBF8-0B957448E145}" presName="parentLin" presStyleCnt="0"/>
      <dgm:spPr/>
    </dgm:pt>
    <dgm:pt modelId="{FA8F8AA9-4E5B-4992-83D2-FF4BD015FB50}" type="pres">
      <dgm:prSet presAssocID="{E7CBB137-4D1E-4228-BBF8-0B957448E145}" presName="parentLeftMargin" presStyleLbl="node1" presStyleIdx="1" presStyleCnt="3"/>
      <dgm:spPr/>
    </dgm:pt>
    <dgm:pt modelId="{C2912DAB-B314-4690-8E6A-68ACD07D3ACC}" type="pres">
      <dgm:prSet presAssocID="{E7CBB137-4D1E-4228-BBF8-0B957448E145}" presName="parentText" presStyleLbl="node1" presStyleIdx="2" presStyleCnt="3">
        <dgm:presLayoutVars>
          <dgm:chMax val="0"/>
          <dgm:bulletEnabled val="1"/>
        </dgm:presLayoutVars>
      </dgm:prSet>
      <dgm:spPr/>
    </dgm:pt>
    <dgm:pt modelId="{377C3072-DB58-43DE-8143-35F93B2AC069}" type="pres">
      <dgm:prSet presAssocID="{E7CBB137-4D1E-4228-BBF8-0B957448E145}" presName="negativeSpace" presStyleCnt="0"/>
      <dgm:spPr/>
    </dgm:pt>
    <dgm:pt modelId="{F782845C-25F2-4398-8D12-96FA294642B6}" type="pres">
      <dgm:prSet presAssocID="{E7CBB137-4D1E-4228-BBF8-0B957448E145}" presName="childText" presStyleLbl="conFgAcc1" presStyleIdx="2" presStyleCnt="3">
        <dgm:presLayoutVars>
          <dgm:bulletEnabled val="1"/>
        </dgm:presLayoutVars>
      </dgm:prSet>
      <dgm:spPr/>
    </dgm:pt>
  </dgm:ptLst>
  <dgm:cxnLst>
    <dgm:cxn modelId="{1B2C4406-745F-40D7-AD67-21CDEA84A641}" type="presOf" srcId="{8397CB22-8291-4FDE-9505-51C196D6F6E1}" destId="{F782845C-25F2-4398-8D12-96FA294642B6}" srcOrd="0" destOrd="1" presId="urn:microsoft.com/office/officeart/2005/8/layout/list1"/>
    <dgm:cxn modelId="{A5C5A51A-D4B1-443C-8554-63C544D287B5}" type="presOf" srcId="{AE1F9AA0-2E5C-4AF4-93CB-74164D88F080}" destId="{5E93A86F-4A5A-4593-B38F-8E882C16336F}" srcOrd="0" destOrd="0" presId="urn:microsoft.com/office/officeart/2005/8/layout/list1"/>
    <dgm:cxn modelId="{C713B024-0AF1-42D7-9E8A-484195A6674B}" srcId="{AB18854E-FD6F-4CA0-894D-71FA794C4A96}" destId="{E7CBB137-4D1E-4228-BBF8-0B957448E145}" srcOrd="2" destOrd="0" parTransId="{C47439F7-CDF0-4C81-A564-227115ABF83D}" sibTransId="{AB716184-FF67-48CD-A3C0-7AF255972B2F}"/>
    <dgm:cxn modelId="{1BCD9630-D044-484C-862E-BBDA409A6EDA}" srcId="{E7CBB137-4D1E-4228-BBF8-0B957448E145}" destId="{2A9C26F5-BC0E-4593-A006-B5DAE695717D}" srcOrd="4" destOrd="0" parTransId="{BC374561-E1C8-445A-946D-E4370122C8DF}" sibTransId="{69353ADC-2148-45CE-9135-678CF814108B}"/>
    <dgm:cxn modelId="{AC7DDE35-4C0C-4FC2-AD36-4E9B4AACF3DA}" type="presOf" srcId="{E7CBB137-4D1E-4228-BBF8-0B957448E145}" destId="{FA8F8AA9-4E5B-4992-83D2-FF4BD015FB50}" srcOrd="0" destOrd="0" presId="urn:microsoft.com/office/officeart/2005/8/layout/list1"/>
    <dgm:cxn modelId="{F4EE213D-FA48-416C-9A06-EE5F075AAFC8}" type="presOf" srcId="{B1E043DC-AFEF-4D99-BB84-16EE612EEBA8}" destId="{A303476F-ABB8-4ACE-A95F-2A8943BDF9B4}" srcOrd="0" destOrd="2" presId="urn:microsoft.com/office/officeart/2005/8/layout/list1"/>
    <dgm:cxn modelId="{6A44615C-38C9-4FE5-8221-9B653B305F43}" srcId="{E7CBB137-4D1E-4228-BBF8-0B957448E145}" destId="{88841791-55F7-45BD-81AB-3470FDA3ADE3}" srcOrd="2" destOrd="0" parTransId="{4EC117A5-EA2F-4974-81D5-BB2F7E480326}" sibTransId="{88AA1A1C-01B1-4E49-BBE9-6B58145A0E3C}"/>
    <dgm:cxn modelId="{37B7596B-E7D0-4919-A852-4F5B576897FD}" type="presOf" srcId="{6A4BF8EA-1796-42F2-954D-B3C56F64351A}" destId="{A303476F-ABB8-4ACE-A95F-2A8943BDF9B4}" srcOrd="0" destOrd="3" presId="urn:microsoft.com/office/officeart/2005/8/layout/list1"/>
    <dgm:cxn modelId="{356FCE4B-04DC-4B11-8C8B-732F380D309C}" srcId="{AB18854E-FD6F-4CA0-894D-71FA794C4A96}" destId="{04450DAD-6579-4B92-8CB9-EF68920880A8}" srcOrd="1" destOrd="0" parTransId="{834E3F96-50C5-42C3-814A-1A932F708186}" sibTransId="{64CBEECB-63C0-48CD-8C78-BF5DD80B9D60}"/>
    <dgm:cxn modelId="{EABDC76E-42AB-4F32-8EEF-A98185DB6DDF}" type="presOf" srcId="{04450DAD-6579-4B92-8CB9-EF68920880A8}" destId="{753FFB5F-364D-4A37-B134-9FFD4ACD61A5}" srcOrd="0" destOrd="0" presId="urn:microsoft.com/office/officeart/2005/8/layout/list1"/>
    <dgm:cxn modelId="{99430952-CBD1-4D30-85F7-F716D26FB024}" type="presOf" srcId="{E7CBB137-4D1E-4228-BBF8-0B957448E145}" destId="{C2912DAB-B314-4690-8E6A-68ACD07D3ACC}" srcOrd="1" destOrd="0" presId="urn:microsoft.com/office/officeart/2005/8/layout/list1"/>
    <dgm:cxn modelId="{C3E49356-3A99-4103-8F47-A9CF29BC4883}" srcId="{E7CBB137-4D1E-4228-BBF8-0B957448E145}" destId="{21D8D6DD-F5DE-4EDE-9F3A-05687E46E18C}" srcOrd="0" destOrd="0" parTransId="{8D196B92-CB7F-4D3B-A483-873F5E644B0C}" sibTransId="{5D2BECEC-1D49-4842-9FE2-802E100F02E6}"/>
    <dgm:cxn modelId="{C761E059-CEEA-4357-BE2A-321880825A40}" srcId="{04450DAD-6579-4B92-8CB9-EF68920880A8}" destId="{AA63566C-7B3C-4B6C-95AA-03E54E75946E}" srcOrd="1" destOrd="0" parTransId="{63458F0C-E0F4-48C0-85D1-18DAA7E7195D}" sibTransId="{5E44AEB5-5CB9-451A-A5AD-BB4C5AC2DB14}"/>
    <dgm:cxn modelId="{76892189-E855-4C64-8932-FF014980D65A}" srcId="{AE1F9AA0-2E5C-4AF4-93CB-74164D88F080}" destId="{F97A339D-6307-4C2B-8BF7-B8164EB47432}" srcOrd="0" destOrd="0" parTransId="{47327092-A10B-42BE-8901-164E373387CF}" sibTransId="{06DAE3D6-5F2F-4F57-8F4E-7B157ABFEEEC}"/>
    <dgm:cxn modelId="{42FFEC89-3EC6-4845-B60E-C06CB9C919A9}" type="presOf" srcId="{AB18854E-FD6F-4CA0-894D-71FA794C4A96}" destId="{7CCCA9E6-5617-43AF-92DD-BF70B44FEF02}" srcOrd="0" destOrd="0" presId="urn:microsoft.com/office/officeart/2005/8/layout/list1"/>
    <dgm:cxn modelId="{28AD589B-5C2E-48DC-85A8-C95F91B175C1}" type="presOf" srcId="{AA63566C-7B3C-4B6C-95AA-03E54E75946E}" destId="{A303476F-ABB8-4ACE-A95F-2A8943BDF9B4}" srcOrd="0" destOrd="1" presId="urn:microsoft.com/office/officeart/2005/8/layout/list1"/>
    <dgm:cxn modelId="{D2FE8D9C-60FA-458B-AF06-F0480D8BF28D}" type="presOf" srcId="{75BED682-47F7-4F93-92D6-45654CFBAB98}" destId="{A303476F-ABB8-4ACE-A95F-2A8943BDF9B4}" srcOrd="0" destOrd="0" presId="urn:microsoft.com/office/officeart/2005/8/layout/list1"/>
    <dgm:cxn modelId="{9FB885A7-5946-48CD-A629-00B8BD8944DD}" type="presOf" srcId="{F97A339D-6307-4C2B-8BF7-B8164EB47432}" destId="{77DEBF7E-19EA-4F76-8748-72EA189EC959}" srcOrd="0" destOrd="0" presId="urn:microsoft.com/office/officeart/2005/8/layout/list1"/>
    <dgm:cxn modelId="{720BF4AE-8E23-4C3F-818A-925CECE046C6}" type="presOf" srcId="{21D8D6DD-F5DE-4EDE-9F3A-05687E46E18C}" destId="{F782845C-25F2-4398-8D12-96FA294642B6}" srcOrd="0" destOrd="0" presId="urn:microsoft.com/office/officeart/2005/8/layout/list1"/>
    <dgm:cxn modelId="{19E80DC1-5F6D-4932-9DD2-731709BAA362}" srcId="{E7CBB137-4D1E-4228-BBF8-0B957448E145}" destId="{F581FA59-30DC-482E-89F3-BF984F99FD1C}" srcOrd="3" destOrd="0" parTransId="{F707F8AD-AB50-4F4F-A376-A681915BE130}" sibTransId="{6D11F8F6-62CD-4DE6-976C-5C83AB482C05}"/>
    <dgm:cxn modelId="{2B8878C5-5EA6-4D8C-8F51-427B6E305CE0}" srcId="{04450DAD-6579-4B92-8CB9-EF68920880A8}" destId="{B1E043DC-AFEF-4D99-BB84-16EE612EEBA8}" srcOrd="2" destOrd="0" parTransId="{D53DB62B-6DB1-4D73-92FD-A941D9A4F8FE}" sibTransId="{54042637-60EB-4CD9-BB2D-633549AC562E}"/>
    <dgm:cxn modelId="{783E69CA-DBA1-40D1-BE49-4CACC3DC2B7C}" type="presOf" srcId="{F581FA59-30DC-482E-89F3-BF984F99FD1C}" destId="{F782845C-25F2-4398-8D12-96FA294642B6}" srcOrd="0" destOrd="3" presId="urn:microsoft.com/office/officeart/2005/8/layout/list1"/>
    <dgm:cxn modelId="{B0AA61D1-4A0F-44D5-A3B4-C1A3ACCF79E7}" type="presOf" srcId="{88841791-55F7-45BD-81AB-3470FDA3ADE3}" destId="{F782845C-25F2-4398-8D12-96FA294642B6}" srcOrd="0" destOrd="2" presId="urn:microsoft.com/office/officeart/2005/8/layout/list1"/>
    <dgm:cxn modelId="{9502D2D1-1A48-403F-90AF-A93F0609C414}" srcId="{04450DAD-6579-4B92-8CB9-EF68920880A8}" destId="{6A4BF8EA-1796-42F2-954D-B3C56F64351A}" srcOrd="3" destOrd="0" parTransId="{D0DA85BF-47B2-4B45-958B-947276C7B898}" sibTransId="{2B3C210A-92D9-42FB-A5EA-DB60DD3223A1}"/>
    <dgm:cxn modelId="{C59C8FE5-4F5B-4367-8945-8C3768C210E4}" srcId="{E7CBB137-4D1E-4228-BBF8-0B957448E145}" destId="{8397CB22-8291-4FDE-9505-51C196D6F6E1}" srcOrd="1" destOrd="0" parTransId="{8EEA2151-AF80-4244-A98A-6F2191910034}" sibTransId="{4B98872F-EC2A-4D3E-9F3D-C53C983B83A4}"/>
    <dgm:cxn modelId="{07D2B6EA-C40E-438A-A6C5-5ABCCAB8CC87}" type="presOf" srcId="{04450DAD-6579-4B92-8CB9-EF68920880A8}" destId="{B71E6735-01EF-48F0-ABA5-C325B8405244}" srcOrd="1" destOrd="0" presId="urn:microsoft.com/office/officeart/2005/8/layout/list1"/>
    <dgm:cxn modelId="{E229E3ED-3F9A-45C5-9451-7EDEFEDBAD88}" type="presOf" srcId="{2A9C26F5-BC0E-4593-A006-B5DAE695717D}" destId="{F782845C-25F2-4398-8D12-96FA294642B6}" srcOrd="0" destOrd="4" presId="urn:microsoft.com/office/officeart/2005/8/layout/list1"/>
    <dgm:cxn modelId="{E92884F3-2FB2-4C48-8E37-B18A26123F21}" srcId="{04450DAD-6579-4B92-8CB9-EF68920880A8}" destId="{75BED682-47F7-4F93-92D6-45654CFBAB98}" srcOrd="0" destOrd="0" parTransId="{71D26B6F-D0F0-40DE-A45F-EF0C593263D0}" sibTransId="{D747306C-3056-4A07-9E95-C40B3448B4DC}"/>
    <dgm:cxn modelId="{8706A3F3-B4C5-4795-99A6-AF124AD876E1}" type="presOf" srcId="{AE1F9AA0-2E5C-4AF4-93CB-74164D88F080}" destId="{DF996865-7B32-4A91-A501-248D017E7FE1}" srcOrd="1" destOrd="0" presId="urn:microsoft.com/office/officeart/2005/8/layout/list1"/>
    <dgm:cxn modelId="{355E25FA-78E4-4C40-9D29-7674D56EE156}" srcId="{AB18854E-FD6F-4CA0-894D-71FA794C4A96}" destId="{AE1F9AA0-2E5C-4AF4-93CB-74164D88F080}" srcOrd="0" destOrd="0" parTransId="{4A827746-9960-4832-B10D-06AC10A361CD}" sibTransId="{74184749-5F39-4E96-93F0-124806574596}"/>
    <dgm:cxn modelId="{3B80550C-97BF-4D6E-B09E-F732C14F41BC}" type="presParOf" srcId="{7CCCA9E6-5617-43AF-92DD-BF70B44FEF02}" destId="{1AB92A92-786A-493D-BD08-9E66370B158F}" srcOrd="0" destOrd="0" presId="urn:microsoft.com/office/officeart/2005/8/layout/list1"/>
    <dgm:cxn modelId="{05DE60CB-F298-4B35-BD36-7D104D8D8E82}" type="presParOf" srcId="{1AB92A92-786A-493D-BD08-9E66370B158F}" destId="{5E93A86F-4A5A-4593-B38F-8E882C16336F}" srcOrd="0" destOrd="0" presId="urn:microsoft.com/office/officeart/2005/8/layout/list1"/>
    <dgm:cxn modelId="{E8B1DC50-902B-4809-8987-58C0751D7C83}" type="presParOf" srcId="{1AB92A92-786A-493D-BD08-9E66370B158F}" destId="{DF996865-7B32-4A91-A501-248D017E7FE1}" srcOrd="1" destOrd="0" presId="urn:microsoft.com/office/officeart/2005/8/layout/list1"/>
    <dgm:cxn modelId="{8E2D7E1B-133A-4E97-A3C0-C8B03F991286}" type="presParOf" srcId="{7CCCA9E6-5617-43AF-92DD-BF70B44FEF02}" destId="{B73A87FA-240E-4D18-A32D-4683008E7F5E}" srcOrd="1" destOrd="0" presId="urn:microsoft.com/office/officeart/2005/8/layout/list1"/>
    <dgm:cxn modelId="{A5C88570-BDFB-474F-8E90-83E86E6B51EC}" type="presParOf" srcId="{7CCCA9E6-5617-43AF-92DD-BF70B44FEF02}" destId="{77DEBF7E-19EA-4F76-8748-72EA189EC959}" srcOrd="2" destOrd="0" presId="urn:microsoft.com/office/officeart/2005/8/layout/list1"/>
    <dgm:cxn modelId="{E62297C0-EE98-44F5-AC2F-3DCC6BF90A8B}" type="presParOf" srcId="{7CCCA9E6-5617-43AF-92DD-BF70B44FEF02}" destId="{381EEBDD-DF69-4D9C-AF63-C8C7767C8E27}" srcOrd="3" destOrd="0" presId="urn:microsoft.com/office/officeart/2005/8/layout/list1"/>
    <dgm:cxn modelId="{7A5A4922-8E4C-4B29-A038-B3BF562B5670}" type="presParOf" srcId="{7CCCA9E6-5617-43AF-92DD-BF70B44FEF02}" destId="{D4A148AB-FE5F-4D50-ABD5-7D09291C22DC}" srcOrd="4" destOrd="0" presId="urn:microsoft.com/office/officeart/2005/8/layout/list1"/>
    <dgm:cxn modelId="{F8C04C59-F281-4E2D-A08D-A0B8D46AB2B0}" type="presParOf" srcId="{D4A148AB-FE5F-4D50-ABD5-7D09291C22DC}" destId="{753FFB5F-364D-4A37-B134-9FFD4ACD61A5}" srcOrd="0" destOrd="0" presId="urn:microsoft.com/office/officeart/2005/8/layout/list1"/>
    <dgm:cxn modelId="{55351D73-9832-44DA-898B-2F5924701F9E}" type="presParOf" srcId="{D4A148AB-FE5F-4D50-ABD5-7D09291C22DC}" destId="{B71E6735-01EF-48F0-ABA5-C325B8405244}" srcOrd="1" destOrd="0" presId="urn:microsoft.com/office/officeart/2005/8/layout/list1"/>
    <dgm:cxn modelId="{78A81F60-9FA1-4333-BE2F-6035AAAC6A9F}" type="presParOf" srcId="{7CCCA9E6-5617-43AF-92DD-BF70B44FEF02}" destId="{5851F381-F4BC-489F-AB75-B28FA1F6B678}" srcOrd="5" destOrd="0" presId="urn:microsoft.com/office/officeart/2005/8/layout/list1"/>
    <dgm:cxn modelId="{0E32E320-C5A9-422E-9984-B24CF6D6300B}" type="presParOf" srcId="{7CCCA9E6-5617-43AF-92DD-BF70B44FEF02}" destId="{A303476F-ABB8-4ACE-A95F-2A8943BDF9B4}" srcOrd="6" destOrd="0" presId="urn:microsoft.com/office/officeart/2005/8/layout/list1"/>
    <dgm:cxn modelId="{96323B66-0951-4A89-B57F-64463AD0DD12}" type="presParOf" srcId="{7CCCA9E6-5617-43AF-92DD-BF70B44FEF02}" destId="{3BB8E37C-2057-457C-960B-38422FF35721}" srcOrd="7" destOrd="0" presId="urn:microsoft.com/office/officeart/2005/8/layout/list1"/>
    <dgm:cxn modelId="{CF2C1562-DD40-44BA-B7BC-EFFA0CE78164}" type="presParOf" srcId="{7CCCA9E6-5617-43AF-92DD-BF70B44FEF02}" destId="{F9F190A5-FD6F-4E7A-8B93-A0EAA4459BA4}" srcOrd="8" destOrd="0" presId="urn:microsoft.com/office/officeart/2005/8/layout/list1"/>
    <dgm:cxn modelId="{6E7A97DA-10E0-4188-91B0-EA2A1BB2BB27}" type="presParOf" srcId="{F9F190A5-FD6F-4E7A-8B93-A0EAA4459BA4}" destId="{FA8F8AA9-4E5B-4992-83D2-FF4BD015FB50}" srcOrd="0" destOrd="0" presId="urn:microsoft.com/office/officeart/2005/8/layout/list1"/>
    <dgm:cxn modelId="{BF321CF2-555C-4219-A1E4-337681C4DBD2}" type="presParOf" srcId="{F9F190A5-FD6F-4E7A-8B93-A0EAA4459BA4}" destId="{C2912DAB-B314-4690-8E6A-68ACD07D3ACC}" srcOrd="1" destOrd="0" presId="urn:microsoft.com/office/officeart/2005/8/layout/list1"/>
    <dgm:cxn modelId="{A2857CE2-3665-4C44-A7E7-166B578B039F}" type="presParOf" srcId="{7CCCA9E6-5617-43AF-92DD-BF70B44FEF02}" destId="{377C3072-DB58-43DE-8143-35F93B2AC069}" srcOrd="9" destOrd="0" presId="urn:microsoft.com/office/officeart/2005/8/layout/list1"/>
    <dgm:cxn modelId="{FEF67D87-79F2-47E4-A868-1F15F43A65BC}" type="presParOf" srcId="{7CCCA9E6-5617-43AF-92DD-BF70B44FEF02}" destId="{F782845C-25F2-4398-8D12-96FA294642B6}"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AEB0B18-15E7-403F-A858-EDA0F7293D04}" type="doc">
      <dgm:prSet loTypeId="urn:microsoft.com/office/officeart/2005/8/layout/cycle5" loCatId="cycle" qsTypeId="urn:microsoft.com/office/officeart/2005/8/quickstyle/simple3" qsCatId="simple" csTypeId="urn:microsoft.com/office/officeart/2005/8/colors/accent1_5" csCatId="accent1" phldr="1"/>
      <dgm:spPr/>
      <dgm:t>
        <a:bodyPr/>
        <a:lstStyle/>
        <a:p>
          <a:endParaRPr lang="en-US"/>
        </a:p>
      </dgm:t>
    </dgm:pt>
    <dgm:pt modelId="{11EC6104-57EC-4E69-A44A-22ED5464A1DD}">
      <dgm:prSet phldrT="[Text]"/>
      <dgm:spPr/>
      <dgm:t>
        <a:bodyPr/>
        <a:lstStyle/>
        <a:p>
          <a:r>
            <a:rPr lang="en-US"/>
            <a:t>VIRA Intake Form</a:t>
          </a:r>
        </a:p>
      </dgm:t>
    </dgm:pt>
    <dgm:pt modelId="{06394DEE-7164-4843-808A-4D32B631685E}" type="parTrans" cxnId="{ACBE5ED0-3587-468F-B17E-F07790815A40}">
      <dgm:prSet/>
      <dgm:spPr/>
      <dgm:t>
        <a:bodyPr/>
        <a:lstStyle/>
        <a:p>
          <a:endParaRPr lang="en-US"/>
        </a:p>
      </dgm:t>
    </dgm:pt>
    <dgm:pt modelId="{00294267-8143-4121-ACE1-43E948B765BC}" type="sibTrans" cxnId="{ACBE5ED0-3587-468F-B17E-F07790815A40}">
      <dgm:prSet/>
      <dgm:spPr/>
      <dgm:t>
        <a:bodyPr/>
        <a:lstStyle/>
        <a:p>
          <a:endParaRPr lang="en-US"/>
        </a:p>
      </dgm:t>
    </dgm:pt>
    <dgm:pt modelId="{3A3D55DC-3BF0-4DA5-B4C4-EEAF24C49309}">
      <dgm:prSet phldrT="[Text]"/>
      <dgm:spPr/>
      <dgm:t>
        <a:bodyPr/>
        <a:lstStyle/>
        <a:p>
          <a:r>
            <a:rPr lang="en-US"/>
            <a:t>Determine Inherent Risk</a:t>
          </a:r>
        </a:p>
      </dgm:t>
    </dgm:pt>
    <dgm:pt modelId="{82576ED8-6DAF-4A4A-AEE6-76C41B4A8DA5}" type="parTrans" cxnId="{0FEFFDD5-0D89-4BCE-9557-2C557811B0ED}">
      <dgm:prSet/>
      <dgm:spPr/>
      <dgm:t>
        <a:bodyPr/>
        <a:lstStyle/>
        <a:p>
          <a:endParaRPr lang="en-US"/>
        </a:p>
      </dgm:t>
    </dgm:pt>
    <dgm:pt modelId="{B2D36565-F5FC-4027-9C06-FFD03098ABAB}" type="sibTrans" cxnId="{0FEFFDD5-0D89-4BCE-9557-2C557811B0ED}">
      <dgm:prSet/>
      <dgm:spPr/>
      <dgm:t>
        <a:bodyPr/>
        <a:lstStyle/>
        <a:p>
          <a:endParaRPr lang="en-US"/>
        </a:p>
      </dgm:t>
    </dgm:pt>
    <dgm:pt modelId="{9ABF41B3-04F2-4420-9CD4-4B3B1FA141EE}">
      <dgm:prSet phldrT="[Text]"/>
      <dgm:spPr/>
      <dgm:t>
        <a:bodyPr/>
        <a:lstStyle/>
        <a:p>
          <a:r>
            <a:rPr lang="en-US"/>
            <a:t>Perform Vendor Risk Assessment</a:t>
          </a:r>
        </a:p>
      </dgm:t>
    </dgm:pt>
    <dgm:pt modelId="{10AB55F2-389D-47BC-93AF-2115767F41C7}" type="parTrans" cxnId="{6A9C3C1F-CABA-40D8-B254-CF315566F7AD}">
      <dgm:prSet/>
      <dgm:spPr/>
      <dgm:t>
        <a:bodyPr/>
        <a:lstStyle/>
        <a:p>
          <a:endParaRPr lang="en-US"/>
        </a:p>
      </dgm:t>
    </dgm:pt>
    <dgm:pt modelId="{350560F5-6940-4F7C-86C9-A7D63529D327}" type="sibTrans" cxnId="{6A9C3C1F-CABA-40D8-B254-CF315566F7AD}">
      <dgm:prSet/>
      <dgm:spPr/>
      <dgm:t>
        <a:bodyPr/>
        <a:lstStyle/>
        <a:p>
          <a:endParaRPr lang="en-US"/>
        </a:p>
      </dgm:t>
    </dgm:pt>
    <dgm:pt modelId="{D77DAECD-1A4F-4DD3-9264-8B29C051CF01}">
      <dgm:prSet phldrT="[Text]"/>
      <dgm:spPr/>
      <dgm:t>
        <a:bodyPr/>
        <a:lstStyle/>
        <a:p>
          <a:r>
            <a:rPr lang="en-US"/>
            <a:t>Determine Residual Risk</a:t>
          </a:r>
        </a:p>
      </dgm:t>
    </dgm:pt>
    <dgm:pt modelId="{0B16282E-5E5F-4986-B507-B2C21D5713CB}" type="parTrans" cxnId="{9467C2D3-A5B8-4CD7-9C70-E1DEE8E4A86C}">
      <dgm:prSet/>
      <dgm:spPr/>
      <dgm:t>
        <a:bodyPr/>
        <a:lstStyle/>
        <a:p>
          <a:endParaRPr lang="en-US"/>
        </a:p>
      </dgm:t>
    </dgm:pt>
    <dgm:pt modelId="{6A066DC8-A3CF-43C5-9DBB-FDA496C3EC0D}" type="sibTrans" cxnId="{9467C2D3-A5B8-4CD7-9C70-E1DEE8E4A86C}">
      <dgm:prSet/>
      <dgm:spPr/>
      <dgm:t>
        <a:bodyPr/>
        <a:lstStyle/>
        <a:p>
          <a:endParaRPr lang="en-US"/>
        </a:p>
      </dgm:t>
    </dgm:pt>
    <dgm:pt modelId="{B671BF40-A491-4C2B-B8FD-4B6FDEE61D34}">
      <dgm:prSet phldrT="[Text]"/>
      <dgm:spPr/>
      <dgm:t>
        <a:bodyPr/>
        <a:lstStyle/>
        <a:p>
          <a:r>
            <a:rPr lang="en-US"/>
            <a:t>Risk Assessment Summary: Conclusions and Key Recommendations</a:t>
          </a:r>
        </a:p>
      </dgm:t>
    </dgm:pt>
    <dgm:pt modelId="{A4683258-9B6D-43B6-B118-BD34E20EA52C}" type="parTrans" cxnId="{F2F38B5E-5941-4FF3-A630-FF9C19968A50}">
      <dgm:prSet/>
      <dgm:spPr/>
      <dgm:t>
        <a:bodyPr/>
        <a:lstStyle/>
        <a:p>
          <a:endParaRPr lang="en-US"/>
        </a:p>
      </dgm:t>
    </dgm:pt>
    <dgm:pt modelId="{719768AC-7B27-4602-B8BF-3FFBEF3A8B05}" type="sibTrans" cxnId="{F2F38B5E-5941-4FF3-A630-FF9C19968A50}">
      <dgm:prSet/>
      <dgm:spPr/>
      <dgm:t>
        <a:bodyPr/>
        <a:lstStyle/>
        <a:p>
          <a:endParaRPr lang="en-US"/>
        </a:p>
      </dgm:t>
    </dgm:pt>
    <dgm:pt modelId="{BC164A63-8A8D-407A-B607-B3B12F046C08}" type="pres">
      <dgm:prSet presAssocID="{AAEB0B18-15E7-403F-A858-EDA0F7293D04}" presName="cycle" presStyleCnt="0">
        <dgm:presLayoutVars>
          <dgm:dir/>
          <dgm:resizeHandles val="exact"/>
        </dgm:presLayoutVars>
      </dgm:prSet>
      <dgm:spPr/>
    </dgm:pt>
    <dgm:pt modelId="{42D97B8D-F87B-4D0C-AFF1-9CC3C6C6F130}" type="pres">
      <dgm:prSet presAssocID="{11EC6104-57EC-4E69-A44A-22ED5464A1DD}" presName="node" presStyleLbl="node1" presStyleIdx="0" presStyleCnt="5">
        <dgm:presLayoutVars>
          <dgm:bulletEnabled val="1"/>
        </dgm:presLayoutVars>
      </dgm:prSet>
      <dgm:spPr/>
    </dgm:pt>
    <dgm:pt modelId="{C34A03B5-EC75-44FA-AC6F-6976BD438B4C}" type="pres">
      <dgm:prSet presAssocID="{11EC6104-57EC-4E69-A44A-22ED5464A1DD}" presName="spNode" presStyleCnt="0"/>
      <dgm:spPr/>
    </dgm:pt>
    <dgm:pt modelId="{FA30FB2C-A612-4215-A8C7-0AFF7DBD85B3}" type="pres">
      <dgm:prSet presAssocID="{00294267-8143-4121-ACE1-43E948B765BC}" presName="sibTrans" presStyleLbl="sibTrans1D1" presStyleIdx="0" presStyleCnt="5"/>
      <dgm:spPr/>
    </dgm:pt>
    <dgm:pt modelId="{3FFB908D-90F0-44E0-9750-BA4BBBDB2D4E}" type="pres">
      <dgm:prSet presAssocID="{3A3D55DC-3BF0-4DA5-B4C4-EEAF24C49309}" presName="node" presStyleLbl="node1" presStyleIdx="1" presStyleCnt="5">
        <dgm:presLayoutVars>
          <dgm:bulletEnabled val="1"/>
        </dgm:presLayoutVars>
      </dgm:prSet>
      <dgm:spPr/>
    </dgm:pt>
    <dgm:pt modelId="{C02B1762-AB5C-4171-859B-5F35619AD5FA}" type="pres">
      <dgm:prSet presAssocID="{3A3D55DC-3BF0-4DA5-B4C4-EEAF24C49309}" presName="spNode" presStyleCnt="0"/>
      <dgm:spPr/>
    </dgm:pt>
    <dgm:pt modelId="{5B61DFB4-B41B-476E-9726-7B98E0B49CB1}" type="pres">
      <dgm:prSet presAssocID="{B2D36565-F5FC-4027-9C06-FFD03098ABAB}" presName="sibTrans" presStyleLbl="sibTrans1D1" presStyleIdx="1" presStyleCnt="5"/>
      <dgm:spPr/>
    </dgm:pt>
    <dgm:pt modelId="{71589550-C328-4A79-B068-E4BDADBA29C2}" type="pres">
      <dgm:prSet presAssocID="{9ABF41B3-04F2-4420-9CD4-4B3B1FA141EE}" presName="node" presStyleLbl="node1" presStyleIdx="2" presStyleCnt="5">
        <dgm:presLayoutVars>
          <dgm:bulletEnabled val="1"/>
        </dgm:presLayoutVars>
      </dgm:prSet>
      <dgm:spPr/>
    </dgm:pt>
    <dgm:pt modelId="{94C3EEBC-75BD-4E57-8C56-A48A9A406F90}" type="pres">
      <dgm:prSet presAssocID="{9ABF41B3-04F2-4420-9CD4-4B3B1FA141EE}" presName="spNode" presStyleCnt="0"/>
      <dgm:spPr/>
    </dgm:pt>
    <dgm:pt modelId="{92D404F4-D930-42B7-BD01-E077AF0A723B}" type="pres">
      <dgm:prSet presAssocID="{350560F5-6940-4F7C-86C9-A7D63529D327}" presName="sibTrans" presStyleLbl="sibTrans1D1" presStyleIdx="2" presStyleCnt="5"/>
      <dgm:spPr/>
    </dgm:pt>
    <dgm:pt modelId="{F4FE52D0-9AE3-4835-989B-3E5BC96D5222}" type="pres">
      <dgm:prSet presAssocID="{D77DAECD-1A4F-4DD3-9264-8B29C051CF01}" presName="node" presStyleLbl="node1" presStyleIdx="3" presStyleCnt="5">
        <dgm:presLayoutVars>
          <dgm:bulletEnabled val="1"/>
        </dgm:presLayoutVars>
      </dgm:prSet>
      <dgm:spPr/>
    </dgm:pt>
    <dgm:pt modelId="{A3F50078-2470-4477-AC3F-BC13FD130226}" type="pres">
      <dgm:prSet presAssocID="{D77DAECD-1A4F-4DD3-9264-8B29C051CF01}" presName="spNode" presStyleCnt="0"/>
      <dgm:spPr/>
    </dgm:pt>
    <dgm:pt modelId="{E8F95AF3-1C22-406E-BB69-6579DBF5047B}" type="pres">
      <dgm:prSet presAssocID="{6A066DC8-A3CF-43C5-9DBB-FDA496C3EC0D}" presName="sibTrans" presStyleLbl="sibTrans1D1" presStyleIdx="3" presStyleCnt="5"/>
      <dgm:spPr/>
    </dgm:pt>
    <dgm:pt modelId="{A70F6E10-49F2-449E-9587-69B6E1E3828E}" type="pres">
      <dgm:prSet presAssocID="{B671BF40-A491-4C2B-B8FD-4B6FDEE61D34}" presName="node" presStyleLbl="node1" presStyleIdx="4" presStyleCnt="5">
        <dgm:presLayoutVars>
          <dgm:bulletEnabled val="1"/>
        </dgm:presLayoutVars>
      </dgm:prSet>
      <dgm:spPr/>
    </dgm:pt>
    <dgm:pt modelId="{C327258F-D7B8-4EE4-A770-B529EA00A689}" type="pres">
      <dgm:prSet presAssocID="{B671BF40-A491-4C2B-B8FD-4B6FDEE61D34}" presName="spNode" presStyleCnt="0"/>
      <dgm:spPr/>
    </dgm:pt>
    <dgm:pt modelId="{65502329-3A0F-4208-9CC3-596CDA80341D}" type="pres">
      <dgm:prSet presAssocID="{719768AC-7B27-4602-B8BF-3FFBEF3A8B05}" presName="sibTrans" presStyleLbl="sibTrans1D1" presStyleIdx="4" presStyleCnt="5"/>
      <dgm:spPr/>
    </dgm:pt>
  </dgm:ptLst>
  <dgm:cxnLst>
    <dgm:cxn modelId="{6A9C3C1F-CABA-40D8-B254-CF315566F7AD}" srcId="{AAEB0B18-15E7-403F-A858-EDA0F7293D04}" destId="{9ABF41B3-04F2-4420-9CD4-4B3B1FA141EE}" srcOrd="2" destOrd="0" parTransId="{10AB55F2-389D-47BC-93AF-2115767F41C7}" sibTransId="{350560F5-6940-4F7C-86C9-A7D63529D327}"/>
    <dgm:cxn modelId="{CFC11224-1F61-46E1-AB6A-1B186C2C73B3}" type="presOf" srcId="{AAEB0B18-15E7-403F-A858-EDA0F7293D04}" destId="{BC164A63-8A8D-407A-B607-B3B12F046C08}" srcOrd="0" destOrd="0" presId="urn:microsoft.com/office/officeart/2005/8/layout/cycle5"/>
    <dgm:cxn modelId="{D069FF27-01A5-49AF-890E-759256CBC579}" type="presOf" srcId="{00294267-8143-4121-ACE1-43E948B765BC}" destId="{FA30FB2C-A612-4215-A8C7-0AFF7DBD85B3}" srcOrd="0" destOrd="0" presId="urn:microsoft.com/office/officeart/2005/8/layout/cycle5"/>
    <dgm:cxn modelId="{F2F38B5E-5941-4FF3-A630-FF9C19968A50}" srcId="{AAEB0B18-15E7-403F-A858-EDA0F7293D04}" destId="{B671BF40-A491-4C2B-B8FD-4B6FDEE61D34}" srcOrd="4" destOrd="0" parTransId="{A4683258-9B6D-43B6-B118-BD34E20EA52C}" sibTransId="{719768AC-7B27-4602-B8BF-3FFBEF3A8B05}"/>
    <dgm:cxn modelId="{44BC446A-C893-4431-802B-B109B277E1D5}" type="presOf" srcId="{350560F5-6940-4F7C-86C9-A7D63529D327}" destId="{92D404F4-D930-42B7-BD01-E077AF0A723B}" srcOrd="0" destOrd="0" presId="urn:microsoft.com/office/officeart/2005/8/layout/cycle5"/>
    <dgm:cxn modelId="{070EDE50-3F36-44E0-9DEE-DD09A65155A0}" type="presOf" srcId="{B671BF40-A491-4C2B-B8FD-4B6FDEE61D34}" destId="{A70F6E10-49F2-449E-9587-69B6E1E3828E}" srcOrd="0" destOrd="0" presId="urn:microsoft.com/office/officeart/2005/8/layout/cycle5"/>
    <dgm:cxn modelId="{E0B0DB72-87BE-44A9-8C6E-D0CF0B670C1A}" type="presOf" srcId="{719768AC-7B27-4602-B8BF-3FFBEF3A8B05}" destId="{65502329-3A0F-4208-9CC3-596CDA80341D}" srcOrd="0" destOrd="0" presId="urn:microsoft.com/office/officeart/2005/8/layout/cycle5"/>
    <dgm:cxn modelId="{1ADF9C87-82AF-41DB-BFC4-743861A3F00C}" type="presOf" srcId="{6A066DC8-A3CF-43C5-9DBB-FDA496C3EC0D}" destId="{E8F95AF3-1C22-406E-BB69-6579DBF5047B}" srcOrd="0" destOrd="0" presId="urn:microsoft.com/office/officeart/2005/8/layout/cycle5"/>
    <dgm:cxn modelId="{9E5CC596-68EA-4ED8-9946-A84895BBDC0E}" type="presOf" srcId="{11EC6104-57EC-4E69-A44A-22ED5464A1DD}" destId="{42D97B8D-F87B-4D0C-AFF1-9CC3C6C6F130}" srcOrd="0" destOrd="0" presId="urn:microsoft.com/office/officeart/2005/8/layout/cycle5"/>
    <dgm:cxn modelId="{508B669F-45B9-4F66-B7BE-A86DDC148885}" type="presOf" srcId="{D77DAECD-1A4F-4DD3-9264-8B29C051CF01}" destId="{F4FE52D0-9AE3-4835-989B-3E5BC96D5222}" srcOrd="0" destOrd="0" presId="urn:microsoft.com/office/officeart/2005/8/layout/cycle5"/>
    <dgm:cxn modelId="{E76314AA-0763-48A2-B0C8-B67969FC1EBF}" type="presOf" srcId="{9ABF41B3-04F2-4420-9CD4-4B3B1FA141EE}" destId="{71589550-C328-4A79-B068-E4BDADBA29C2}" srcOrd="0" destOrd="0" presId="urn:microsoft.com/office/officeart/2005/8/layout/cycle5"/>
    <dgm:cxn modelId="{C71C7CB5-0DAB-409D-AB55-E4278CFC42B1}" type="presOf" srcId="{B2D36565-F5FC-4027-9C06-FFD03098ABAB}" destId="{5B61DFB4-B41B-476E-9726-7B98E0B49CB1}" srcOrd="0" destOrd="0" presId="urn:microsoft.com/office/officeart/2005/8/layout/cycle5"/>
    <dgm:cxn modelId="{39105BCE-BBFC-4194-90A1-6BFCE4F82989}" type="presOf" srcId="{3A3D55DC-3BF0-4DA5-B4C4-EEAF24C49309}" destId="{3FFB908D-90F0-44E0-9750-BA4BBBDB2D4E}" srcOrd="0" destOrd="0" presId="urn:microsoft.com/office/officeart/2005/8/layout/cycle5"/>
    <dgm:cxn modelId="{ACBE5ED0-3587-468F-B17E-F07790815A40}" srcId="{AAEB0B18-15E7-403F-A858-EDA0F7293D04}" destId="{11EC6104-57EC-4E69-A44A-22ED5464A1DD}" srcOrd="0" destOrd="0" parTransId="{06394DEE-7164-4843-808A-4D32B631685E}" sibTransId="{00294267-8143-4121-ACE1-43E948B765BC}"/>
    <dgm:cxn modelId="{9467C2D3-A5B8-4CD7-9C70-E1DEE8E4A86C}" srcId="{AAEB0B18-15E7-403F-A858-EDA0F7293D04}" destId="{D77DAECD-1A4F-4DD3-9264-8B29C051CF01}" srcOrd="3" destOrd="0" parTransId="{0B16282E-5E5F-4986-B507-B2C21D5713CB}" sibTransId="{6A066DC8-A3CF-43C5-9DBB-FDA496C3EC0D}"/>
    <dgm:cxn modelId="{0FEFFDD5-0D89-4BCE-9557-2C557811B0ED}" srcId="{AAEB0B18-15E7-403F-A858-EDA0F7293D04}" destId="{3A3D55DC-3BF0-4DA5-B4C4-EEAF24C49309}" srcOrd="1" destOrd="0" parTransId="{82576ED8-6DAF-4A4A-AEE6-76C41B4A8DA5}" sibTransId="{B2D36565-F5FC-4027-9C06-FFD03098ABAB}"/>
    <dgm:cxn modelId="{6EDDD240-40A4-4C61-8ED3-6BE7068851B5}" type="presParOf" srcId="{BC164A63-8A8D-407A-B607-B3B12F046C08}" destId="{42D97B8D-F87B-4D0C-AFF1-9CC3C6C6F130}" srcOrd="0" destOrd="0" presId="urn:microsoft.com/office/officeart/2005/8/layout/cycle5"/>
    <dgm:cxn modelId="{A660BF9C-680A-420E-A063-3C6ABEBBAB31}" type="presParOf" srcId="{BC164A63-8A8D-407A-B607-B3B12F046C08}" destId="{C34A03B5-EC75-44FA-AC6F-6976BD438B4C}" srcOrd="1" destOrd="0" presId="urn:microsoft.com/office/officeart/2005/8/layout/cycle5"/>
    <dgm:cxn modelId="{FDC3316F-BD61-435C-975B-623B26D8377B}" type="presParOf" srcId="{BC164A63-8A8D-407A-B607-B3B12F046C08}" destId="{FA30FB2C-A612-4215-A8C7-0AFF7DBD85B3}" srcOrd="2" destOrd="0" presId="urn:microsoft.com/office/officeart/2005/8/layout/cycle5"/>
    <dgm:cxn modelId="{128642BC-4FC5-4596-A1FF-3892C5A24481}" type="presParOf" srcId="{BC164A63-8A8D-407A-B607-B3B12F046C08}" destId="{3FFB908D-90F0-44E0-9750-BA4BBBDB2D4E}" srcOrd="3" destOrd="0" presId="urn:microsoft.com/office/officeart/2005/8/layout/cycle5"/>
    <dgm:cxn modelId="{154E52E5-B985-4EDB-9A64-B9B726344319}" type="presParOf" srcId="{BC164A63-8A8D-407A-B607-B3B12F046C08}" destId="{C02B1762-AB5C-4171-859B-5F35619AD5FA}" srcOrd="4" destOrd="0" presId="urn:microsoft.com/office/officeart/2005/8/layout/cycle5"/>
    <dgm:cxn modelId="{37514CB8-DB18-406C-AADF-8ADC3E354F87}" type="presParOf" srcId="{BC164A63-8A8D-407A-B607-B3B12F046C08}" destId="{5B61DFB4-B41B-476E-9726-7B98E0B49CB1}" srcOrd="5" destOrd="0" presId="urn:microsoft.com/office/officeart/2005/8/layout/cycle5"/>
    <dgm:cxn modelId="{6C3E0D2A-BC1F-499D-A371-46E2A06DE758}" type="presParOf" srcId="{BC164A63-8A8D-407A-B607-B3B12F046C08}" destId="{71589550-C328-4A79-B068-E4BDADBA29C2}" srcOrd="6" destOrd="0" presId="urn:microsoft.com/office/officeart/2005/8/layout/cycle5"/>
    <dgm:cxn modelId="{EA51CF99-FE4B-46C2-89EB-134EDA1403E1}" type="presParOf" srcId="{BC164A63-8A8D-407A-B607-B3B12F046C08}" destId="{94C3EEBC-75BD-4E57-8C56-A48A9A406F90}" srcOrd="7" destOrd="0" presId="urn:microsoft.com/office/officeart/2005/8/layout/cycle5"/>
    <dgm:cxn modelId="{FFD5EEA8-84BE-46CE-93B9-B561FEC5A086}" type="presParOf" srcId="{BC164A63-8A8D-407A-B607-B3B12F046C08}" destId="{92D404F4-D930-42B7-BD01-E077AF0A723B}" srcOrd="8" destOrd="0" presId="urn:microsoft.com/office/officeart/2005/8/layout/cycle5"/>
    <dgm:cxn modelId="{2FCCC957-E39B-4755-8C28-D41E6C89FD52}" type="presParOf" srcId="{BC164A63-8A8D-407A-B607-B3B12F046C08}" destId="{F4FE52D0-9AE3-4835-989B-3E5BC96D5222}" srcOrd="9" destOrd="0" presId="urn:microsoft.com/office/officeart/2005/8/layout/cycle5"/>
    <dgm:cxn modelId="{DF2FDC35-726A-408F-9D4F-CA6245478923}" type="presParOf" srcId="{BC164A63-8A8D-407A-B607-B3B12F046C08}" destId="{A3F50078-2470-4477-AC3F-BC13FD130226}" srcOrd="10" destOrd="0" presId="urn:microsoft.com/office/officeart/2005/8/layout/cycle5"/>
    <dgm:cxn modelId="{A26EAAB0-900E-4393-9331-8BD947224313}" type="presParOf" srcId="{BC164A63-8A8D-407A-B607-B3B12F046C08}" destId="{E8F95AF3-1C22-406E-BB69-6579DBF5047B}" srcOrd="11" destOrd="0" presId="urn:microsoft.com/office/officeart/2005/8/layout/cycle5"/>
    <dgm:cxn modelId="{4DAABF6A-EE39-4622-A62C-0E479A27464B}" type="presParOf" srcId="{BC164A63-8A8D-407A-B607-B3B12F046C08}" destId="{A70F6E10-49F2-449E-9587-69B6E1E3828E}" srcOrd="12" destOrd="0" presId="urn:microsoft.com/office/officeart/2005/8/layout/cycle5"/>
    <dgm:cxn modelId="{D9ED12AC-FF8D-4FCB-B821-804B7E3326C8}" type="presParOf" srcId="{BC164A63-8A8D-407A-B607-B3B12F046C08}" destId="{C327258F-D7B8-4EE4-A770-B529EA00A689}" srcOrd="13" destOrd="0" presId="urn:microsoft.com/office/officeart/2005/8/layout/cycle5"/>
    <dgm:cxn modelId="{951826C3-E6F3-400D-85E3-D8DF5CE0A6AA}" type="presParOf" srcId="{BC164A63-8A8D-407A-B607-B3B12F046C08}" destId="{65502329-3A0F-4208-9CC3-596CDA80341D}" srcOrd="14" destOrd="0" presId="urn:microsoft.com/office/officeart/2005/8/layout/cycle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441D1C9-0772-4CDE-9BA3-D7AFE0951BAD}" type="doc">
      <dgm:prSet loTypeId="urn:microsoft.com/office/officeart/2005/8/layout/chevron1" loCatId="process" qsTypeId="urn:microsoft.com/office/officeart/2005/8/quickstyle/simple1" qsCatId="simple" csTypeId="urn:microsoft.com/office/officeart/2005/8/colors/accent5_5" csCatId="accent5" phldr="1"/>
      <dgm:spPr/>
    </dgm:pt>
    <dgm:pt modelId="{1FC7F45A-D096-48BE-860C-FB48FA772F79}">
      <dgm:prSet phldrT="[Text]" custT="1"/>
      <dgm:spPr>
        <a:solidFill>
          <a:schemeClr val="accent1">
            <a:lumMod val="75000"/>
            <a:alpha val="90000"/>
          </a:schemeClr>
        </a:solidFill>
        <a:ln>
          <a:solidFill>
            <a:schemeClr val="accent1">
              <a:lumMod val="50000"/>
            </a:schemeClr>
          </a:solidFill>
        </a:ln>
      </dgm:spPr>
      <dgm:t>
        <a:bodyPr/>
        <a:lstStyle/>
        <a:p>
          <a:r>
            <a:rPr lang="en-US" sz="1600" b="0">
              <a:latin typeface="Avenir Next P for BBG" panose="020B0503020202020204" pitchFamily="34" charset="0"/>
            </a:rPr>
            <a:t>Develop Requirements </a:t>
          </a:r>
        </a:p>
      </dgm:t>
    </dgm:pt>
    <dgm:pt modelId="{3DFFFE75-CBD1-4D84-BBE0-C395FD870522}" type="parTrans" cxnId="{BE1F9671-6019-44BE-87E5-0B5B99D93F73}">
      <dgm:prSet/>
      <dgm:spPr/>
      <dgm:t>
        <a:bodyPr/>
        <a:lstStyle/>
        <a:p>
          <a:endParaRPr lang="en-US"/>
        </a:p>
      </dgm:t>
    </dgm:pt>
    <dgm:pt modelId="{6AD633D6-CF64-4FD4-A0D3-97EB894517B8}" type="sibTrans" cxnId="{BE1F9671-6019-44BE-87E5-0B5B99D93F73}">
      <dgm:prSet/>
      <dgm:spPr/>
      <dgm:t>
        <a:bodyPr/>
        <a:lstStyle/>
        <a:p>
          <a:endParaRPr lang="en-US"/>
        </a:p>
      </dgm:t>
    </dgm:pt>
    <dgm:pt modelId="{933B5413-0A89-435B-9BDE-39EB60B60BA3}">
      <dgm:prSet phldrT="[Text]" custT="1"/>
      <dgm:spPr>
        <a:solidFill>
          <a:schemeClr val="accent1">
            <a:lumMod val="75000"/>
            <a:alpha val="63333"/>
          </a:schemeClr>
        </a:solidFill>
      </dgm:spPr>
      <dgm:t>
        <a:bodyPr/>
        <a:lstStyle/>
        <a:p>
          <a:r>
            <a:rPr lang="en-US" sz="1600" b="0">
              <a:latin typeface="Avenir Next LT Pro" panose="020B0504020202020204" pitchFamily="34" charset="0"/>
            </a:rPr>
            <a:t>Conduct RFx </a:t>
          </a:r>
          <a:r>
            <a:rPr lang="en-US" sz="1600" b="0">
              <a:latin typeface="Avenir Next P for BBG" panose="020B0503020202020204" pitchFamily="34" charset="0"/>
            </a:rPr>
            <a:t>Negotiate</a:t>
          </a:r>
          <a:r>
            <a:rPr lang="en-US" sz="1600" b="0">
              <a:latin typeface="Avenir Next LT Pro" panose="020B0504020202020204" pitchFamily="34" charset="0"/>
            </a:rPr>
            <a:t> / Contract</a:t>
          </a:r>
        </a:p>
      </dgm:t>
    </dgm:pt>
    <dgm:pt modelId="{2F543FBA-943E-4418-9F54-D7D37402D828}" type="parTrans" cxnId="{F60F0384-E900-41CD-AA8E-12E90D2A75C1}">
      <dgm:prSet/>
      <dgm:spPr/>
      <dgm:t>
        <a:bodyPr/>
        <a:lstStyle/>
        <a:p>
          <a:endParaRPr lang="en-US"/>
        </a:p>
      </dgm:t>
    </dgm:pt>
    <dgm:pt modelId="{D8E36005-0AA2-4251-89C7-AD8870700AF6}" type="sibTrans" cxnId="{F60F0384-E900-41CD-AA8E-12E90D2A75C1}">
      <dgm:prSet/>
      <dgm:spPr/>
      <dgm:t>
        <a:bodyPr/>
        <a:lstStyle/>
        <a:p>
          <a:endParaRPr lang="en-US"/>
        </a:p>
      </dgm:t>
    </dgm:pt>
    <dgm:pt modelId="{1A988E8B-E440-446E-9423-AB6318E35363}">
      <dgm:prSet custT="1"/>
      <dgm:spPr>
        <a:solidFill>
          <a:schemeClr val="accent1">
            <a:lumMod val="75000"/>
            <a:alpha val="76667"/>
          </a:schemeClr>
        </a:solidFill>
      </dgm:spPr>
      <dgm:t>
        <a:bodyPr/>
        <a:lstStyle/>
        <a:p>
          <a:r>
            <a:rPr lang="en-US" sz="1600" b="0">
              <a:latin typeface="Avenir Next P for BBG" panose="020B0503020202020204" pitchFamily="34" charset="0"/>
            </a:rPr>
            <a:t>Identify and Research Sources of Supply / Develops RFx</a:t>
          </a:r>
        </a:p>
      </dgm:t>
    </dgm:pt>
    <dgm:pt modelId="{6A0B8508-C989-4C57-A319-CD71272B4393}" type="parTrans" cxnId="{E6CD4D3E-B8F2-4090-865C-B6D0F7264277}">
      <dgm:prSet/>
      <dgm:spPr/>
      <dgm:t>
        <a:bodyPr/>
        <a:lstStyle/>
        <a:p>
          <a:endParaRPr lang="en-US"/>
        </a:p>
      </dgm:t>
    </dgm:pt>
    <dgm:pt modelId="{5409F230-8AD3-43D8-8258-12A1742FEAEE}" type="sibTrans" cxnId="{E6CD4D3E-B8F2-4090-865C-B6D0F7264277}">
      <dgm:prSet/>
      <dgm:spPr/>
      <dgm:t>
        <a:bodyPr/>
        <a:lstStyle/>
        <a:p>
          <a:endParaRPr lang="en-US"/>
        </a:p>
      </dgm:t>
    </dgm:pt>
    <dgm:pt modelId="{14AB40F8-0FED-4022-99FC-2C44D37178B7}">
      <dgm:prSet phldrT="[Text]" custT="1"/>
      <dgm:spPr>
        <a:solidFill>
          <a:schemeClr val="accent1">
            <a:alpha val="50000"/>
          </a:schemeClr>
        </a:solidFill>
      </dgm:spPr>
      <dgm:t>
        <a:bodyPr/>
        <a:lstStyle/>
        <a:p>
          <a:r>
            <a:rPr lang="en-US" sz="1600" b="0"/>
            <a:t>Get Requisition Approved / Execute Contract Per Policy</a:t>
          </a:r>
        </a:p>
      </dgm:t>
    </dgm:pt>
    <dgm:pt modelId="{A55A28AA-2999-45F7-9B5F-8D08E3EFD79D}" type="sibTrans" cxnId="{ECA03565-86EA-41EC-BBF0-36E7220BC84C}">
      <dgm:prSet/>
      <dgm:spPr/>
      <dgm:t>
        <a:bodyPr/>
        <a:lstStyle/>
        <a:p>
          <a:endParaRPr lang="en-US"/>
        </a:p>
      </dgm:t>
    </dgm:pt>
    <dgm:pt modelId="{F27BE4BE-E1BC-470E-A88D-BE003432037E}" type="parTrans" cxnId="{ECA03565-86EA-41EC-BBF0-36E7220BC84C}">
      <dgm:prSet/>
      <dgm:spPr/>
      <dgm:t>
        <a:bodyPr/>
        <a:lstStyle/>
        <a:p>
          <a:endParaRPr lang="en-US"/>
        </a:p>
      </dgm:t>
    </dgm:pt>
    <dgm:pt modelId="{02F37C6D-82A8-41B6-9145-E607C04E7730}" type="pres">
      <dgm:prSet presAssocID="{1441D1C9-0772-4CDE-9BA3-D7AFE0951BAD}" presName="Name0" presStyleCnt="0">
        <dgm:presLayoutVars>
          <dgm:dir/>
          <dgm:animLvl val="lvl"/>
          <dgm:resizeHandles val="exact"/>
        </dgm:presLayoutVars>
      </dgm:prSet>
      <dgm:spPr/>
    </dgm:pt>
    <dgm:pt modelId="{690CCEDA-6063-494C-9689-C9F6DBC1C6DB}" type="pres">
      <dgm:prSet presAssocID="{1FC7F45A-D096-48BE-860C-FB48FA772F79}" presName="parTxOnly" presStyleLbl="node1" presStyleIdx="0" presStyleCnt="4" custScaleX="25557" custScaleY="57445" custLinFactX="-6126" custLinFactNeighborX="-100000">
        <dgm:presLayoutVars>
          <dgm:chMax val="0"/>
          <dgm:chPref val="0"/>
          <dgm:bulletEnabled val="1"/>
        </dgm:presLayoutVars>
      </dgm:prSet>
      <dgm:spPr/>
    </dgm:pt>
    <dgm:pt modelId="{041E267E-0071-4201-86AC-A9C825C13571}" type="pres">
      <dgm:prSet presAssocID="{6AD633D6-CF64-4FD4-A0D3-97EB894517B8}" presName="parTxOnlySpace" presStyleCnt="0"/>
      <dgm:spPr/>
    </dgm:pt>
    <dgm:pt modelId="{413C82F2-70CA-4EB1-920D-57F3F03346B1}" type="pres">
      <dgm:prSet presAssocID="{1A988E8B-E440-446E-9423-AB6318E35363}" presName="parTxOnly" presStyleLbl="node1" presStyleIdx="1" presStyleCnt="4" custScaleX="25534" custScaleY="57445" custLinFactNeighborX="-65794">
        <dgm:presLayoutVars>
          <dgm:chMax val="0"/>
          <dgm:chPref val="0"/>
          <dgm:bulletEnabled val="1"/>
        </dgm:presLayoutVars>
      </dgm:prSet>
      <dgm:spPr/>
    </dgm:pt>
    <dgm:pt modelId="{C1336015-2341-4F71-AFE8-AD3C80FA65E2}" type="pres">
      <dgm:prSet presAssocID="{5409F230-8AD3-43D8-8258-12A1742FEAEE}" presName="parTxOnlySpace" presStyleCnt="0"/>
      <dgm:spPr/>
    </dgm:pt>
    <dgm:pt modelId="{6A71C594-1814-426B-8411-0B201A10A376}" type="pres">
      <dgm:prSet presAssocID="{933B5413-0A89-435B-9BDE-39EB60B60BA3}" presName="parTxOnly" presStyleLbl="node1" presStyleIdx="2" presStyleCnt="4" custScaleX="25534" custScaleY="57445" custLinFactNeighborX="25581" custLinFactNeighborY="-101">
        <dgm:presLayoutVars>
          <dgm:chMax val="0"/>
          <dgm:chPref val="0"/>
          <dgm:bulletEnabled val="1"/>
        </dgm:presLayoutVars>
      </dgm:prSet>
      <dgm:spPr/>
    </dgm:pt>
    <dgm:pt modelId="{7773889D-FEF3-4ACD-BD4F-6ECA51886791}" type="pres">
      <dgm:prSet presAssocID="{D8E36005-0AA2-4251-89C7-AD8870700AF6}" presName="parTxOnlySpace" presStyleCnt="0"/>
      <dgm:spPr/>
    </dgm:pt>
    <dgm:pt modelId="{DEAB6B72-C8F8-4B40-9E62-F580AA347568}" type="pres">
      <dgm:prSet presAssocID="{14AB40F8-0FED-4022-99FC-2C44D37178B7}" presName="parTxOnly" presStyleLbl="node1" presStyleIdx="3" presStyleCnt="4" custScaleX="25534" custScaleY="57445" custLinFactX="1332" custLinFactNeighborX="100000" custLinFactNeighborY="1381">
        <dgm:presLayoutVars>
          <dgm:chMax val="0"/>
          <dgm:chPref val="0"/>
          <dgm:bulletEnabled val="1"/>
        </dgm:presLayoutVars>
      </dgm:prSet>
      <dgm:spPr/>
    </dgm:pt>
  </dgm:ptLst>
  <dgm:cxnLst>
    <dgm:cxn modelId="{0103E60D-5E2C-4BFA-B80D-9F658B28A9D9}" type="presOf" srcId="{1441D1C9-0772-4CDE-9BA3-D7AFE0951BAD}" destId="{02F37C6D-82A8-41B6-9145-E607C04E7730}" srcOrd="0" destOrd="0" presId="urn:microsoft.com/office/officeart/2005/8/layout/chevron1"/>
    <dgm:cxn modelId="{E62B7C20-54A6-4A21-89C6-F031CF804749}" type="presOf" srcId="{1FC7F45A-D096-48BE-860C-FB48FA772F79}" destId="{690CCEDA-6063-494C-9689-C9F6DBC1C6DB}" srcOrd="0" destOrd="0" presId="urn:microsoft.com/office/officeart/2005/8/layout/chevron1"/>
    <dgm:cxn modelId="{B77CC02B-6D43-469A-8DD1-9A0A1862AF09}" type="presOf" srcId="{1A988E8B-E440-446E-9423-AB6318E35363}" destId="{413C82F2-70CA-4EB1-920D-57F3F03346B1}" srcOrd="0" destOrd="0" presId="urn:microsoft.com/office/officeart/2005/8/layout/chevron1"/>
    <dgm:cxn modelId="{E6CD4D3E-B8F2-4090-865C-B6D0F7264277}" srcId="{1441D1C9-0772-4CDE-9BA3-D7AFE0951BAD}" destId="{1A988E8B-E440-446E-9423-AB6318E35363}" srcOrd="1" destOrd="0" parTransId="{6A0B8508-C989-4C57-A319-CD71272B4393}" sibTransId="{5409F230-8AD3-43D8-8258-12A1742FEAEE}"/>
    <dgm:cxn modelId="{ECA03565-86EA-41EC-BBF0-36E7220BC84C}" srcId="{1441D1C9-0772-4CDE-9BA3-D7AFE0951BAD}" destId="{14AB40F8-0FED-4022-99FC-2C44D37178B7}" srcOrd="3" destOrd="0" parTransId="{F27BE4BE-E1BC-470E-A88D-BE003432037E}" sibTransId="{A55A28AA-2999-45F7-9B5F-8D08E3EFD79D}"/>
    <dgm:cxn modelId="{64C5556D-325A-416F-A067-9CC9B8A26B32}" type="presOf" srcId="{14AB40F8-0FED-4022-99FC-2C44D37178B7}" destId="{DEAB6B72-C8F8-4B40-9E62-F580AA347568}" srcOrd="0" destOrd="0" presId="urn:microsoft.com/office/officeart/2005/8/layout/chevron1"/>
    <dgm:cxn modelId="{BE1F9671-6019-44BE-87E5-0B5B99D93F73}" srcId="{1441D1C9-0772-4CDE-9BA3-D7AFE0951BAD}" destId="{1FC7F45A-D096-48BE-860C-FB48FA772F79}" srcOrd="0" destOrd="0" parTransId="{3DFFFE75-CBD1-4D84-BBE0-C395FD870522}" sibTransId="{6AD633D6-CF64-4FD4-A0D3-97EB894517B8}"/>
    <dgm:cxn modelId="{F60F0384-E900-41CD-AA8E-12E90D2A75C1}" srcId="{1441D1C9-0772-4CDE-9BA3-D7AFE0951BAD}" destId="{933B5413-0A89-435B-9BDE-39EB60B60BA3}" srcOrd="2" destOrd="0" parTransId="{2F543FBA-943E-4418-9F54-D7D37402D828}" sibTransId="{D8E36005-0AA2-4251-89C7-AD8870700AF6}"/>
    <dgm:cxn modelId="{3ACDDEF4-7582-46F3-BC63-193C51A11768}" type="presOf" srcId="{933B5413-0A89-435B-9BDE-39EB60B60BA3}" destId="{6A71C594-1814-426B-8411-0B201A10A376}" srcOrd="0" destOrd="0" presId="urn:microsoft.com/office/officeart/2005/8/layout/chevron1"/>
    <dgm:cxn modelId="{B4D5E5B2-DDC8-4C2C-B245-B0336B156213}" type="presParOf" srcId="{02F37C6D-82A8-41B6-9145-E607C04E7730}" destId="{690CCEDA-6063-494C-9689-C9F6DBC1C6DB}" srcOrd="0" destOrd="0" presId="urn:microsoft.com/office/officeart/2005/8/layout/chevron1"/>
    <dgm:cxn modelId="{C99F8864-614D-4FE1-AEE7-971F0AFE8EFC}" type="presParOf" srcId="{02F37C6D-82A8-41B6-9145-E607C04E7730}" destId="{041E267E-0071-4201-86AC-A9C825C13571}" srcOrd="1" destOrd="0" presId="urn:microsoft.com/office/officeart/2005/8/layout/chevron1"/>
    <dgm:cxn modelId="{000F2316-B345-4EAC-9552-ECACF20DFA9D}" type="presParOf" srcId="{02F37C6D-82A8-41B6-9145-E607C04E7730}" destId="{413C82F2-70CA-4EB1-920D-57F3F03346B1}" srcOrd="2" destOrd="0" presId="urn:microsoft.com/office/officeart/2005/8/layout/chevron1"/>
    <dgm:cxn modelId="{E5D9F6C3-759B-45EA-A1DB-5759E57A19FF}" type="presParOf" srcId="{02F37C6D-82A8-41B6-9145-E607C04E7730}" destId="{C1336015-2341-4F71-AFE8-AD3C80FA65E2}" srcOrd="3" destOrd="0" presId="urn:microsoft.com/office/officeart/2005/8/layout/chevron1"/>
    <dgm:cxn modelId="{1C9515BA-9C5D-4CC9-82BC-296242654531}" type="presParOf" srcId="{02F37C6D-82A8-41B6-9145-E607C04E7730}" destId="{6A71C594-1814-426B-8411-0B201A10A376}" srcOrd="4" destOrd="0" presId="urn:microsoft.com/office/officeart/2005/8/layout/chevron1"/>
    <dgm:cxn modelId="{D8AACA86-1163-4AA2-85B2-24CB442E3433}" type="presParOf" srcId="{02F37C6D-82A8-41B6-9145-E607C04E7730}" destId="{7773889D-FEF3-4ACD-BD4F-6ECA51886791}" srcOrd="5" destOrd="0" presId="urn:microsoft.com/office/officeart/2005/8/layout/chevron1"/>
    <dgm:cxn modelId="{FDCBC6C2-CA5C-4A56-8FEC-C2252C00C45F}" type="presParOf" srcId="{02F37C6D-82A8-41B6-9145-E607C04E7730}" destId="{DEAB6B72-C8F8-4B40-9E62-F580AA347568}"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0CCEDA-6063-494C-9689-C9F6DBC1C6DB}">
      <dsp:nvSpPr>
        <dsp:cNvPr id="0" name=""/>
        <dsp:cNvSpPr/>
      </dsp:nvSpPr>
      <dsp:spPr>
        <a:xfrm>
          <a:off x="681104" y="0"/>
          <a:ext cx="3102644" cy="1072795"/>
        </a:xfrm>
        <a:prstGeom prst="chevron">
          <a:avLst/>
        </a:prstGeom>
        <a:solidFill>
          <a:schemeClr val="accent1">
            <a:lumMod val="75000"/>
            <a:alpha val="90000"/>
          </a:schemeClr>
        </a:solidFill>
        <a:ln w="25400" cap="flat" cmpd="sng" algn="ctr">
          <a:solidFill>
            <a:schemeClr val="accent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0" kern="1200">
              <a:latin typeface="Avenir Next P for BBG" panose="020B0503020202020204" pitchFamily="34" charset="0"/>
            </a:rPr>
            <a:t>Submit Contract Request &amp; VIRA</a:t>
          </a:r>
        </a:p>
      </dsp:txBody>
      <dsp:txXfrm>
        <a:off x="1217502" y="0"/>
        <a:ext cx="2029849" cy="1072795"/>
      </dsp:txXfrm>
    </dsp:sp>
    <dsp:sp modelId="{413C82F2-70CA-4EB1-920D-57F3F03346B1}">
      <dsp:nvSpPr>
        <dsp:cNvPr id="0" name=""/>
        <dsp:cNvSpPr/>
      </dsp:nvSpPr>
      <dsp:spPr>
        <a:xfrm>
          <a:off x="3728705" y="0"/>
          <a:ext cx="3099851" cy="1072795"/>
        </a:xfrm>
        <a:prstGeom prst="chevron">
          <a:avLst/>
        </a:prstGeom>
        <a:solidFill>
          <a:schemeClr val="accent1">
            <a:lumMod val="75000"/>
            <a:alpha val="76667"/>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0" kern="1200">
              <a:latin typeface="Avenir Next P for BBG" panose="020B0503020202020204" pitchFamily="34" charset="0"/>
            </a:rPr>
            <a:t>Submit NVO</a:t>
          </a:r>
        </a:p>
      </dsp:txBody>
      <dsp:txXfrm>
        <a:off x="4265103" y="0"/>
        <a:ext cx="2027056" cy="1072795"/>
      </dsp:txXfrm>
    </dsp:sp>
    <dsp:sp modelId="{6A71C594-1814-426B-8411-0B201A10A376}">
      <dsp:nvSpPr>
        <dsp:cNvPr id="0" name=""/>
        <dsp:cNvSpPr/>
      </dsp:nvSpPr>
      <dsp:spPr>
        <a:xfrm>
          <a:off x="6723849" y="0"/>
          <a:ext cx="3099851" cy="1072795"/>
        </a:xfrm>
        <a:prstGeom prst="chevron">
          <a:avLst/>
        </a:prstGeom>
        <a:solidFill>
          <a:schemeClr val="accent1">
            <a:lumMod val="75000"/>
            <a:alpha val="63333"/>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0" kern="1200">
              <a:latin typeface="Avenir Next LT Pro" panose="020B0504020202020204" pitchFamily="34" charset="0"/>
            </a:rPr>
            <a:t>Submit Req</a:t>
          </a:r>
        </a:p>
      </dsp:txBody>
      <dsp:txXfrm>
        <a:off x="7260247" y="0"/>
        <a:ext cx="2027056" cy="10727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DEBF7E-19EA-4F76-8748-72EA189EC959}">
      <dsp:nvSpPr>
        <dsp:cNvPr id="0" name=""/>
        <dsp:cNvSpPr/>
      </dsp:nvSpPr>
      <dsp:spPr>
        <a:xfrm>
          <a:off x="0" y="224988"/>
          <a:ext cx="5059261" cy="94815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92655" tIns="291592" rIns="392655"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a:t>It's the process of identifying, assessing, monitoring, and mitigating risks associated with third-party vendors or service providers</a:t>
          </a:r>
        </a:p>
      </dsp:txBody>
      <dsp:txXfrm>
        <a:off x="0" y="224988"/>
        <a:ext cx="5059261" cy="948150"/>
      </dsp:txXfrm>
    </dsp:sp>
    <dsp:sp modelId="{DF996865-7B32-4A91-A501-248D017E7FE1}">
      <dsp:nvSpPr>
        <dsp:cNvPr id="0" name=""/>
        <dsp:cNvSpPr/>
      </dsp:nvSpPr>
      <dsp:spPr>
        <a:xfrm>
          <a:off x="252963" y="18348"/>
          <a:ext cx="3541482" cy="41328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860" tIns="0" rIns="133860" bIns="0" numCol="1" spcCol="1270" anchor="ctr" anchorCtr="0">
          <a:noAutofit/>
        </a:bodyPr>
        <a:lstStyle/>
        <a:p>
          <a:pPr marL="0" lvl="0" indent="0" algn="l" defTabSz="622300">
            <a:lnSpc>
              <a:spcPct val="90000"/>
            </a:lnSpc>
            <a:spcBef>
              <a:spcPct val="0"/>
            </a:spcBef>
            <a:spcAft>
              <a:spcPct val="35000"/>
            </a:spcAft>
            <a:buNone/>
          </a:pPr>
          <a:r>
            <a:rPr lang="en-US" sz="1400" b="1" kern="1200"/>
            <a:t>What is a Vendor Risk Management?</a:t>
          </a:r>
        </a:p>
      </dsp:txBody>
      <dsp:txXfrm>
        <a:off x="273138" y="38523"/>
        <a:ext cx="3501132" cy="372930"/>
      </dsp:txXfrm>
    </dsp:sp>
    <dsp:sp modelId="{A303476F-ABB8-4ACE-A95F-2A8943BDF9B4}">
      <dsp:nvSpPr>
        <dsp:cNvPr id="0" name=""/>
        <dsp:cNvSpPr/>
      </dsp:nvSpPr>
      <dsp:spPr>
        <a:xfrm>
          <a:off x="0" y="1455378"/>
          <a:ext cx="5059261" cy="141120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92655" tIns="291592" rIns="392655"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a:t>Identify &amp; document potential risks</a:t>
          </a:r>
        </a:p>
        <a:p>
          <a:pPr marL="114300" lvl="1" indent="-114300" algn="l" defTabSz="622300">
            <a:lnSpc>
              <a:spcPct val="90000"/>
            </a:lnSpc>
            <a:spcBef>
              <a:spcPct val="0"/>
            </a:spcBef>
            <a:spcAft>
              <a:spcPct val="15000"/>
            </a:spcAft>
            <a:buChar char="•"/>
          </a:pPr>
          <a:r>
            <a:rPr lang="en-US" sz="1400" kern="1200"/>
            <a:t>Implement measures to reduce or eliminate risks associated with third parties</a:t>
          </a:r>
        </a:p>
        <a:p>
          <a:pPr marL="114300" lvl="1" indent="-114300" algn="l" defTabSz="622300">
            <a:lnSpc>
              <a:spcPct val="90000"/>
            </a:lnSpc>
            <a:spcBef>
              <a:spcPct val="0"/>
            </a:spcBef>
            <a:spcAft>
              <a:spcPct val="15000"/>
            </a:spcAft>
            <a:buChar char="•"/>
          </a:pPr>
          <a:r>
            <a:rPr lang="en-US" sz="1400" kern="1200"/>
            <a:t>Protect our and our customers data</a:t>
          </a:r>
        </a:p>
        <a:p>
          <a:pPr marL="114300" lvl="1" indent="-114300" algn="l" defTabSz="622300">
            <a:lnSpc>
              <a:spcPct val="90000"/>
            </a:lnSpc>
            <a:spcBef>
              <a:spcPct val="0"/>
            </a:spcBef>
            <a:spcAft>
              <a:spcPct val="15000"/>
            </a:spcAft>
            <a:buChar char="•"/>
          </a:pPr>
          <a:r>
            <a:rPr lang="en-US" sz="1400" kern="1200"/>
            <a:t>Ensure operational continuity</a:t>
          </a:r>
        </a:p>
      </dsp:txBody>
      <dsp:txXfrm>
        <a:off x="0" y="1455378"/>
        <a:ext cx="5059261" cy="1411200"/>
      </dsp:txXfrm>
    </dsp:sp>
    <dsp:sp modelId="{B71E6735-01EF-48F0-ABA5-C325B8405244}">
      <dsp:nvSpPr>
        <dsp:cNvPr id="0" name=""/>
        <dsp:cNvSpPr/>
      </dsp:nvSpPr>
      <dsp:spPr>
        <a:xfrm>
          <a:off x="252963" y="1248738"/>
          <a:ext cx="3541482" cy="41328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860" tIns="0" rIns="133860" bIns="0" numCol="1" spcCol="1270" anchor="ctr" anchorCtr="0">
          <a:noAutofit/>
        </a:bodyPr>
        <a:lstStyle/>
        <a:p>
          <a:pPr marL="0" lvl="0" indent="0" algn="l" defTabSz="622300">
            <a:lnSpc>
              <a:spcPct val="90000"/>
            </a:lnSpc>
            <a:spcBef>
              <a:spcPct val="0"/>
            </a:spcBef>
            <a:spcAft>
              <a:spcPct val="35000"/>
            </a:spcAft>
            <a:buNone/>
          </a:pPr>
          <a:r>
            <a:rPr lang="en-US" sz="1400" b="1" kern="1200"/>
            <a:t>Our Goals</a:t>
          </a:r>
        </a:p>
      </dsp:txBody>
      <dsp:txXfrm>
        <a:off x="273138" y="1268913"/>
        <a:ext cx="3501132" cy="372930"/>
      </dsp:txXfrm>
    </dsp:sp>
    <dsp:sp modelId="{F782845C-25F2-4398-8D12-96FA294642B6}">
      <dsp:nvSpPr>
        <dsp:cNvPr id="0" name=""/>
        <dsp:cNvSpPr/>
      </dsp:nvSpPr>
      <dsp:spPr>
        <a:xfrm>
          <a:off x="0" y="3148818"/>
          <a:ext cx="5059261" cy="1631700"/>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92655" tIns="291592" rIns="392655"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a:t>SaaS Providers (Salesforce, Coupa, Ceridian, Workday)</a:t>
          </a:r>
        </a:p>
        <a:p>
          <a:pPr marL="114300" lvl="1" indent="-114300" algn="l" defTabSz="622300">
            <a:lnSpc>
              <a:spcPct val="90000"/>
            </a:lnSpc>
            <a:spcBef>
              <a:spcPct val="0"/>
            </a:spcBef>
            <a:spcAft>
              <a:spcPct val="15000"/>
            </a:spcAft>
            <a:buChar char="•"/>
          </a:pPr>
          <a:r>
            <a:rPr lang="en-US" sz="1400" kern="1200"/>
            <a:t>AI/LLM Services (OpenAI, Anthropic)</a:t>
          </a:r>
        </a:p>
        <a:p>
          <a:pPr marL="114300" lvl="1" indent="-114300" algn="l" defTabSz="622300">
            <a:lnSpc>
              <a:spcPct val="90000"/>
            </a:lnSpc>
            <a:spcBef>
              <a:spcPct val="0"/>
            </a:spcBef>
            <a:spcAft>
              <a:spcPct val="15000"/>
            </a:spcAft>
            <a:buChar char="•"/>
          </a:pPr>
          <a:r>
            <a:rPr lang="en-US" sz="1400" kern="1200"/>
            <a:t>Consultants (Ernst &amp; Young, Deloitte, KPMG)</a:t>
          </a:r>
        </a:p>
        <a:p>
          <a:pPr marL="114300" lvl="1" indent="-114300" algn="l" defTabSz="622300">
            <a:lnSpc>
              <a:spcPct val="90000"/>
            </a:lnSpc>
            <a:spcBef>
              <a:spcPct val="0"/>
            </a:spcBef>
            <a:spcAft>
              <a:spcPct val="15000"/>
            </a:spcAft>
            <a:buChar char="•"/>
          </a:pPr>
          <a:r>
            <a:rPr lang="en-US" sz="1400" kern="1200"/>
            <a:t>Infrastructure (AWS, Azure, Google Cloud)</a:t>
          </a:r>
        </a:p>
        <a:p>
          <a:pPr marL="114300" lvl="1" indent="-114300" algn="l" defTabSz="622300">
            <a:lnSpc>
              <a:spcPct val="90000"/>
            </a:lnSpc>
            <a:spcBef>
              <a:spcPct val="0"/>
            </a:spcBef>
            <a:spcAft>
              <a:spcPct val="15000"/>
            </a:spcAft>
            <a:buChar char="•"/>
          </a:pPr>
          <a:endParaRPr lang="en-US" sz="1400" kern="1200"/>
        </a:p>
      </dsp:txBody>
      <dsp:txXfrm>
        <a:off x="0" y="3148818"/>
        <a:ext cx="5059261" cy="1631700"/>
      </dsp:txXfrm>
    </dsp:sp>
    <dsp:sp modelId="{C2912DAB-B314-4690-8E6A-68ACD07D3ACC}">
      <dsp:nvSpPr>
        <dsp:cNvPr id="0" name=""/>
        <dsp:cNvSpPr/>
      </dsp:nvSpPr>
      <dsp:spPr>
        <a:xfrm>
          <a:off x="252963" y="2942178"/>
          <a:ext cx="3541482" cy="41328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860" tIns="0" rIns="133860" bIns="0" numCol="1" spcCol="1270" anchor="ctr" anchorCtr="0">
          <a:noAutofit/>
        </a:bodyPr>
        <a:lstStyle/>
        <a:p>
          <a:pPr marL="0" lvl="0" indent="0" algn="l" defTabSz="622300" rtl="0">
            <a:lnSpc>
              <a:spcPct val="90000"/>
            </a:lnSpc>
            <a:spcBef>
              <a:spcPct val="0"/>
            </a:spcBef>
            <a:spcAft>
              <a:spcPct val="35000"/>
            </a:spcAft>
            <a:buNone/>
          </a:pPr>
          <a:r>
            <a:rPr lang="en-US" sz="1400" b="1" kern="1200"/>
            <a:t>Example </a:t>
          </a:r>
          <a:r>
            <a:rPr lang="en-US" sz="1400" b="1" kern="1200">
              <a:latin typeface="Arial" panose="020B0604020202020204"/>
            </a:rPr>
            <a:t>of Third</a:t>
          </a:r>
          <a:r>
            <a:rPr lang="en-US" sz="1400" b="1" kern="1200"/>
            <a:t> Parties</a:t>
          </a:r>
        </a:p>
      </dsp:txBody>
      <dsp:txXfrm>
        <a:off x="273138" y="2962353"/>
        <a:ext cx="3501132" cy="3729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D97B8D-F87B-4D0C-AFF1-9CC3C6C6F130}">
      <dsp:nvSpPr>
        <dsp:cNvPr id="0" name=""/>
        <dsp:cNvSpPr/>
      </dsp:nvSpPr>
      <dsp:spPr>
        <a:xfrm>
          <a:off x="2054298" y="2244"/>
          <a:ext cx="1335858" cy="868308"/>
        </a:xfrm>
        <a:prstGeom prst="roundRect">
          <a:avLst/>
        </a:prstGeom>
        <a:gradFill rotWithShape="0">
          <a:gsLst>
            <a:gs pos="0">
              <a:schemeClr val="accent1">
                <a:alpha val="90000"/>
                <a:hueOff val="0"/>
                <a:satOff val="0"/>
                <a:lumOff val="0"/>
                <a:alphaOff val="0"/>
                <a:lumMod val="110000"/>
                <a:satMod val="105000"/>
                <a:tint val="67000"/>
              </a:schemeClr>
            </a:gs>
            <a:gs pos="50000">
              <a:schemeClr val="accent1">
                <a:alpha val="90000"/>
                <a:hueOff val="0"/>
                <a:satOff val="0"/>
                <a:lumOff val="0"/>
                <a:alphaOff val="0"/>
                <a:lumMod val="105000"/>
                <a:satMod val="103000"/>
                <a:tint val="73000"/>
              </a:schemeClr>
            </a:gs>
            <a:gs pos="100000">
              <a:schemeClr val="accent1">
                <a:alpha val="9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VIRA Intake Form</a:t>
          </a:r>
        </a:p>
      </dsp:txBody>
      <dsp:txXfrm>
        <a:off x="2096685" y="44631"/>
        <a:ext cx="1251084" cy="783534"/>
      </dsp:txXfrm>
    </dsp:sp>
    <dsp:sp modelId="{FA30FB2C-A612-4215-A8C7-0AFF7DBD85B3}">
      <dsp:nvSpPr>
        <dsp:cNvPr id="0" name=""/>
        <dsp:cNvSpPr/>
      </dsp:nvSpPr>
      <dsp:spPr>
        <a:xfrm>
          <a:off x="988819" y="436398"/>
          <a:ext cx="3466816" cy="3466816"/>
        </a:xfrm>
        <a:custGeom>
          <a:avLst/>
          <a:gdLst/>
          <a:ahLst/>
          <a:cxnLst/>
          <a:rect l="0" t="0" r="0" b="0"/>
          <a:pathLst>
            <a:path>
              <a:moveTo>
                <a:pt x="2579960" y="220777"/>
              </a:moveTo>
              <a:arcTo wR="1733408" hR="1733408" stAng="17954028" swAng="1210597"/>
            </a:path>
          </a:pathLst>
        </a:custGeom>
        <a:noFill/>
        <a:ln w="6350" cap="flat" cmpd="sng" algn="ctr">
          <a:solidFill>
            <a:schemeClr val="accent1">
              <a:shade val="90000"/>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3FFB908D-90F0-44E0-9750-BA4BBBDB2D4E}">
      <dsp:nvSpPr>
        <dsp:cNvPr id="0" name=""/>
        <dsp:cNvSpPr/>
      </dsp:nvSpPr>
      <dsp:spPr>
        <a:xfrm>
          <a:off x="3702867" y="1199999"/>
          <a:ext cx="1335858" cy="868308"/>
        </a:xfrm>
        <a:prstGeom prst="roundRect">
          <a:avLst/>
        </a:prstGeom>
        <a:gradFill rotWithShape="0">
          <a:gsLst>
            <a:gs pos="0">
              <a:schemeClr val="accent1">
                <a:alpha val="90000"/>
                <a:hueOff val="0"/>
                <a:satOff val="0"/>
                <a:lumOff val="0"/>
                <a:alphaOff val="-10000"/>
                <a:lumMod val="110000"/>
                <a:satMod val="105000"/>
                <a:tint val="67000"/>
              </a:schemeClr>
            </a:gs>
            <a:gs pos="50000">
              <a:schemeClr val="accent1">
                <a:alpha val="90000"/>
                <a:hueOff val="0"/>
                <a:satOff val="0"/>
                <a:lumOff val="0"/>
                <a:alphaOff val="-10000"/>
                <a:lumMod val="105000"/>
                <a:satMod val="103000"/>
                <a:tint val="73000"/>
              </a:schemeClr>
            </a:gs>
            <a:gs pos="100000">
              <a:schemeClr val="accent1">
                <a:alpha val="90000"/>
                <a:hueOff val="0"/>
                <a:satOff val="0"/>
                <a:lumOff val="0"/>
                <a:alphaOff val="-1000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Determine Inherent Risk</a:t>
          </a:r>
        </a:p>
      </dsp:txBody>
      <dsp:txXfrm>
        <a:off x="3745254" y="1242386"/>
        <a:ext cx="1251084" cy="783534"/>
      </dsp:txXfrm>
    </dsp:sp>
    <dsp:sp modelId="{5B61DFB4-B41B-476E-9726-7B98E0B49CB1}">
      <dsp:nvSpPr>
        <dsp:cNvPr id="0" name=""/>
        <dsp:cNvSpPr/>
      </dsp:nvSpPr>
      <dsp:spPr>
        <a:xfrm>
          <a:off x="988819" y="436398"/>
          <a:ext cx="3466816" cy="3466816"/>
        </a:xfrm>
        <a:custGeom>
          <a:avLst/>
          <a:gdLst/>
          <a:ahLst/>
          <a:cxnLst/>
          <a:rect l="0" t="0" r="0" b="0"/>
          <a:pathLst>
            <a:path>
              <a:moveTo>
                <a:pt x="3462647" y="1853556"/>
              </a:moveTo>
              <a:arcTo wR="1733408" hR="1733408" stAng="21838472" swAng="1358998"/>
            </a:path>
          </a:pathLst>
        </a:custGeom>
        <a:noFill/>
        <a:ln w="6350" cap="flat" cmpd="sng" algn="ctr">
          <a:solidFill>
            <a:schemeClr val="accent1">
              <a:shade val="90000"/>
              <a:hueOff val="170891"/>
              <a:satOff val="-7876"/>
              <a:lumOff val="10137"/>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71589550-C328-4A79-B068-E4BDADBA29C2}">
      <dsp:nvSpPr>
        <dsp:cNvPr id="0" name=""/>
        <dsp:cNvSpPr/>
      </dsp:nvSpPr>
      <dsp:spPr>
        <a:xfrm>
          <a:off x="3073170" y="3138009"/>
          <a:ext cx="1335858" cy="868308"/>
        </a:xfrm>
        <a:prstGeom prst="roundRect">
          <a:avLst/>
        </a:prstGeom>
        <a:gradFill rotWithShape="0">
          <a:gsLst>
            <a:gs pos="0">
              <a:schemeClr val="accent1">
                <a:alpha val="90000"/>
                <a:hueOff val="0"/>
                <a:satOff val="0"/>
                <a:lumOff val="0"/>
                <a:alphaOff val="-20000"/>
                <a:lumMod val="110000"/>
                <a:satMod val="105000"/>
                <a:tint val="67000"/>
              </a:schemeClr>
            </a:gs>
            <a:gs pos="50000">
              <a:schemeClr val="accent1">
                <a:alpha val="90000"/>
                <a:hueOff val="0"/>
                <a:satOff val="0"/>
                <a:lumOff val="0"/>
                <a:alphaOff val="-20000"/>
                <a:lumMod val="105000"/>
                <a:satMod val="103000"/>
                <a:tint val="73000"/>
              </a:schemeClr>
            </a:gs>
            <a:gs pos="100000">
              <a:schemeClr val="accent1">
                <a:alpha val="90000"/>
                <a:hueOff val="0"/>
                <a:satOff val="0"/>
                <a:lumOff val="0"/>
                <a:alphaOff val="-2000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Perform Vendor Risk Assessment</a:t>
          </a:r>
        </a:p>
      </dsp:txBody>
      <dsp:txXfrm>
        <a:off x="3115557" y="3180396"/>
        <a:ext cx="1251084" cy="783534"/>
      </dsp:txXfrm>
    </dsp:sp>
    <dsp:sp modelId="{92D404F4-D930-42B7-BD01-E077AF0A723B}">
      <dsp:nvSpPr>
        <dsp:cNvPr id="0" name=""/>
        <dsp:cNvSpPr/>
      </dsp:nvSpPr>
      <dsp:spPr>
        <a:xfrm>
          <a:off x="988819" y="436398"/>
          <a:ext cx="3466816" cy="3466816"/>
        </a:xfrm>
        <a:custGeom>
          <a:avLst/>
          <a:gdLst/>
          <a:ahLst/>
          <a:cxnLst/>
          <a:rect l="0" t="0" r="0" b="0"/>
          <a:pathLst>
            <a:path>
              <a:moveTo>
                <a:pt x="1945880" y="3453745"/>
              </a:moveTo>
              <a:arcTo wR="1733408" hR="1733408" stAng="4977556" swAng="844888"/>
            </a:path>
          </a:pathLst>
        </a:custGeom>
        <a:noFill/>
        <a:ln w="6350" cap="flat" cmpd="sng" algn="ctr">
          <a:solidFill>
            <a:schemeClr val="accent1">
              <a:shade val="90000"/>
              <a:hueOff val="341783"/>
              <a:satOff val="-15753"/>
              <a:lumOff val="20273"/>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F4FE52D0-9AE3-4835-989B-3E5BC96D5222}">
      <dsp:nvSpPr>
        <dsp:cNvPr id="0" name=""/>
        <dsp:cNvSpPr/>
      </dsp:nvSpPr>
      <dsp:spPr>
        <a:xfrm>
          <a:off x="1035426" y="3138009"/>
          <a:ext cx="1335858" cy="868308"/>
        </a:xfrm>
        <a:prstGeom prst="roundRect">
          <a:avLst/>
        </a:prstGeom>
        <a:gradFill rotWithShape="0">
          <a:gsLst>
            <a:gs pos="0">
              <a:schemeClr val="accent1">
                <a:alpha val="90000"/>
                <a:hueOff val="0"/>
                <a:satOff val="0"/>
                <a:lumOff val="0"/>
                <a:alphaOff val="-30000"/>
                <a:lumMod val="110000"/>
                <a:satMod val="105000"/>
                <a:tint val="67000"/>
              </a:schemeClr>
            </a:gs>
            <a:gs pos="50000">
              <a:schemeClr val="accent1">
                <a:alpha val="90000"/>
                <a:hueOff val="0"/>
                <a:satOff val="0"/>
                <a:lumOff val="0"/>
                <a:alphaOff val="-30000"/>
                <a:lumMod val="105000"/>
                <a:satMod val="103000"/>
                <a:tint val="73000"/>
              </a:schemeClr>
            </a:gs>
            <a:gs pos="100000">
              <a:schemeClr val="accent1">
                <a:alpha val="90000"/>
                <a:hueOff val="0"/>
                <a:satOff val="0"/>
                <a:lumOff val="0"/>
                <a:alphaOff val="-3000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Determine Residual Risk</a:t>
          </a:r>
        </a:p>
      </dsp:txBody>
      <dsp:txXfrm>
        <a:off x="1077813" y="3180396"/>
        <a:ext cx="1251084" cy="783534"/>
      </dsp:txXfrm>
    </dsp:sp>
    <dsp:sp modelId="{E8F95AF3-1C22-406E-BB69-6579DBF5047B}">
      <dsp:nvSpPr>
        <dsp:cNvPr id="0" name=""/>
        <dsp:cNvSpPr/>
      </dsp:nvSpPr>
      <dsp:spPr>
        <a:xfrm>
          <a:off x="988819" y="436398"/>
          <a:ext cx="3466816" cy="3466816"/>
        </a:xfrm>
        <a:custGeom>
          <a:avLst/>
          <a:gdLst/>
          <a:ahLst/>
          <a:cxnLst/>
          <a:rect l="0" t="0" r="0" b="0"/>
          <a:pathLst>
            <a:path>
              <a:moveTo>
                <a:pt x="183806" y="2510220"/>
              </a:moveTo>
              <a:arcTo wR="1733408" hR="1733408" stAng="9202530" swAng="1358998"/>
            </a:path>
          </a:pathLst>
        </a:custGeom>
        <a:noFill/>
        <a:ln w="6350" cap="flat" cmpd="sng" algn="ctr">
          <a:solidFill>
            <a:schemeClr val="accent1">
              <a:shade val="90000"/>
              <a:hueOff val="512674"/>
              <a:satOff val="-23629"/>
              <a:lumOff val="3041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A70F6E10-49F2-449E-9587-69B6E1E3828E}">
      <dsp:nvSpPr>
        <dsp:cNvPr id="0" name=""/>
        <dsp:cNvSpPr/>
      </dsp:nvSpPr>
      <dsp:spPr>
        <a:xfrm>
          <a:off x="405729" y="1199999"/>
          <a:ext cx="1335858" cy="868308"/>
        </a:xfrm>
        <a:prstGeom prst="roundRect">
          <a:avLst/>
        </a:prstGeom>
        <a:gradFill rotWithShape="0">
          <a:gsLst>
            <a:gs pos="0">
              <a:schemeClr val="accent1">
                <a:alpha val="90000"/>
                <a:hueOff val="0"/>
                <a:satOff val="0"/>
                <a:lumOff val="0"/>
                <a:alphaOff val="-40000"/>
                <a:lumMod val="110000"/>
                <a:satMod val="105000"/>
                <a:tint val="67000"/>
              </a:schemeClr>
            </a:gs>
            <a:gs pos="50000">
              <a:schemeClr val="accent1">
                <a:alpha val="90000"/>
                <a:hueOff val="0"/>
                <a:satOff val="0"/>
                <a:lumOff val="0"/>
                <a:alphaOff val="-40000"/>
                <a:lumMod val="105000"/>
                <a:satMod val="103000"/>
                <a:tint val="73000"/>
              </a:schemeClr>
            </a:gs>
            <a:gs pos="100000">
              <a:schemeClr val="accent1">
                <a:alpha val="90000"/>
                <a:hueOff val="0"/>
                <a:satOff val="0"/>
                <a:lumOff val="0"/>
                <a:alphaOff val="-4000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Risk Assessment Summary: Conclusions and Key Recommendations</a:t>
          </a:r>
        </a:p>
      </dsp:txBody>
      <dsp:txXfrm>
        <a:off x="448116" y="1242386"/>
        <a:ext cx="1251084" cy="783534"/>
      </dsp:txXfrm>
    </dsp:sp>
    <dsp:sp modelId="{65502329-3A0F-4208-9CC3-596CDA80341D}">
      <dsp:nvSpPr>
        <dsp:cNvPr id="0" name=""/>
        <dsp:cNvSpPr/>
      </dsp:nvSpPr>
      <dsp:spPr>
        <a:xfrm>
          <a:off x="988819" y="436398"/>
          <a:ext cx="3466816" cy="3466816"/>
        </a:xfrm>
        <a:custGeom>
          <a:avLst/>
          <a:gdLst/>
          <a:ahLst/>
          <a:cxnLst/>
          <a:rect l="0" t="0" r="0" b="0"/>
          <a:pathLst>
            <a:path>
              <a:moveTo>
                <a:pt x="417075" y="605590"/>
              </a:moveTo>
              <a:arcTo wR="1733408" hR="1733408" stAng="13235374" swAng="1210597"/>
            </a:path>
          </a:pathLst>
        </a:custGeom>
        <a:noFill/>
        <a:ln w="6350" cap="flat" cmpd="sng" algn="ctr">
          <a:solidFill>
            <a:schemeClr val="accent1">
              <a:shade val="90000"/>
              <a:hueOff val="683566"/>
              <a:satOff val="-31506"/>
              <a:lumOff val="40547"/>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0CCEDA-6063-494C-9689-C9F6DBC1C6DB}">
      <dsp:nvSpPr>
        <dsp:cNvPr id="0" name=""/>
        <dsp:cNvSpPr/>
      </dsp:nvSpPr>
      <dsp:spPr>
        <a:xfrm>
          <a:off x="0" y="0"/>
          <a:ext cx="3102644" cy="1072795"/>
        </a:xfrm>
        <a:prstGeom prst="chevron">
          <a:avLst/>
        </a:prstGeom>
        <a:solidFill>
          <a:schemeClr val="accent1">
            <a:lumMod val="75000"/>
            <a:alpha val="90000"/>
          </a:schemeClr>
        </a:solidFill>
        <a:ln w="25400" cap="flat" cmpd="sng" algn="ctr">
          <a:solidFill>
            <a:schemeClr val="accent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0" kern="1200">
              <a:latin typeface="Avenir Next P for BBG" panose="020B0503020202020204" pitchFamily="34" charset="0"/>
            </a:rPr>
            <a:t>Develop Requirements </a:t>
          </a:r>
        </a:p>
      </dsp:txBody>
      <dsp:txXfrm>
        <a:off x="536398" y="0"/>
        <a:ext cx="2029849" cy="1072795"/>
      </dsp:txXfrm>
    </dsp:sp>
    <dsp:sp modelId="{413C82F2-70CA-4EB1-920D-57F3F03346B1}">
      <dsp:nvSpPr>
        <dsp:cNvPr id="0" name=""/>
        <dsp:cNvSpPr/>
      </dsp:nvSpPr>
      <dsp:spPr>
        <a:xfrm>
          <a:off x="2785784" y="0"/>
          <a:ext cx="3099851" cy="1072795"/>
        </a:xfrm>
        <a:prstGeom prst="chevron">
          <a:avLst/>
        </a:prstGeom>
        <a:solidFill>
          <a:schemeClr val="accent1">
            <a:lumMod val="75000"/>
            <a:alpha val="76667"/>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0" kern="1200">
              <a:latin typeface="Avenir Next P for BBG" panose="020B0503020202020204" pitchFamily="34" charset="0"/>
            </a:rPr>
            <a:t>Identify and Research Sources of Supply / Develops RFx</a:t>
          </a:r>
        </a:p>
      </dsp:txBody>
      <dsp:txXfrm>
        <a:off x="3322182" y="0"/>
        <a:ext cx="2027056" cy="1072795"/>
      </dsp:txXfrm>
    </dsp:sp>
    <dsp:sp modelId="{6A71C594-1814-426B-8411-0B201A10A376}">
      <dsp:nvSpPr>
        <dsp:cNvPr id="0" name=""/>
        <dsp:cNvSpPr/>
      </dsp:nvSpPr>
      <dsp:spPr>
        <a:xfrm>
          <a:off x="5780928" y="0"/>
          <a:ext cx="3099851" cy="1072795"/>
        </a:xfrm>
        <a:prstGeom prst="chevron">
          <a:avLst/>
        </a:prstGeom>
        <a:solidFill>
          <a:schemeClr val="accent1">
            <a:lumMod val="75000"/>
            <a:alpha val="63333"/>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0" kern="1200">
              <a:latin typeface="Avenir Next LT Pro" panose="020B0504020202020204" pitchFamily="34" charset="0"/>
            </a:rPr>
            <a:t>Conduct RFx </a:t>
          </a:r>
          <a:r>
            <a:rPr lang="en-US" sz="1600" b="0" kern="1200">
              <a:latin typeface="Avenir Next P for BBG" panose="020B0503020202020204" pitchFamily="34" charset="0"/>
            </a:rPr>
            <a:t>Negotiate</a:t>
          </a:r>
          <a:r>
            <a:rPr lang="en-US" sz="1600" b="0" kern="1200">
              <a:latin typeface="Avenir Next LT Pro" panose="020B0504020202020204" pitchFamily="34" charset="0"/>
            </a:rPr>
            <a:t> / Contract</a:t>
          </a:r>
        </a:p>
      </dsp:txBody>
      <dsp:txXfrm>
        <a:off x="6317326" y="0"/>
        <a:ext cx="2027056" cy="1072795"/>
      </dsp:txXfrm>
    </dsp:sp>
    <dsp:sp modelId="{DEAB6B72-C8F8-4B40-9E62-F580AA347568}">
      <dsp:nvSpPr>
        <dsp:cNvPr id="0" name=""/>
        <dsp:cNvSpPr/>
      </dsp:nvSpPr>
      <dsp:spPr>
        <a:xfrm>
          <a:off x="8731930" y="0"/>
          <a:ext cx="3099851" cy="1072795"/>
        </a:xfrm>
        <a:prstGeom prst="chevron">
          <a:avLst/>
        </a:prstGeom>
        <a:solidFill>
          <a:schemeClr val="accent1">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0" kern="1200"/>
            <a:t>Get Requisition Approved / Execute Contract Per Policy</a:t>
          </a:r>
        </a:p>
      </dsp:txBody>
      <dsp:txXfrm>
        <a:off x="9268328" y="0"/>
        <a:ext cx="2027056" cy="1072795"/>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64E1CE3-99BE-FA46-AAA8-9E491B45AEAE}"/>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sz="1000">
              <a:latin typeface="Arial" panose="020B0604020202020204" pitchFamily="34" charset="0"/>
              <a:cs typeface="Arial" panose="020B0604020202020204" pitchFamily="34" charset="0"/>
            </a:endParaRPr>
          </a:p>
        </p:txBody>
      </p:sp>
      <p:sp>
        <p:nvSpPr>
          <p:cNvPr id="3" name="Date Placeholder 2">
            <a:extLst>
              <a:ext uri="{FF2B5EF4-FFF2-40B4-BE49-F238E27FC236}">
                <a16:creationId xmlns:a16="http://schemas.microsoft.com/office/drawing/2014/main" id="{662C6E44-5EF7-5C4B-A966-31F077937451}"/>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B4934F68-C16F-3145-8872-BD0BB4851385}" type="datetimeFigureOut">
              <a:rPr lang="en-US" sz="1000" smtClean="0">
                <a:latin typeface="Arial" panose="020B0604020202020204" pitchFamily="34" charset="0"/>
                <a:cs typeface="Arial" panose="020B0604020202020204" pitchFamily="34" charset="0"/>
              </a:rPr>
              <a:t>4/1/2025</a:t>
            </a:fld>
            <a:endParaRPr lang="en-US" sz="100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82EC605C-E84F-F447-BC3D-594D26EEC680}"/>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sz="100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DD38C75F-830D-6448-94D7-ABE2368A129B}"/>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E8293C09-B2F8-DE49-BC8C-0FB3EAF6C6E7}" type="slidenum">
              <a:rPr lang="en-US" sz="1000" smtClean="0">
                <a:latin typeface="Arial" panose="020B0604020202020204" pitchFamily="34" charset="0"/>
                <a:cs typeface="Arial" panose="020B0604020202020204" pitchFamily="34" charset="0"/>
              </a:rPr>
              <a:t>‹#›</a:t>
            </a:fld>
            <a:endParaRPr lang="en-US" sz="1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58440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000">
                <a:latin typeface="Arial" panose="020B0604020202020204" pitchFamily="34" charset="0"/>
                <a:cs typeface="Arial" panose="020B0604020202020204" pitchFamily="34" charset="0"/>
              </a:defRPr>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000">
                <a:latin typeface="Arial" panose="020B0604020202020204" pitchFamily="34" charset="0"/>
                <a:cs typeface="Arial" panose="020B0604020202020204" pitchFamily="34" charset="0"/>
              </a:defRPr>
            </a:lvl1pPr>
          </a:lstStyle>
          <a:p>
            <a:fld id="{400416BE-405D-4C4E-8B9D-555EB1342702}" type="datetimeFigureOut">
              <a:rPr lang="en-US" smtClean="0"/>
              <a:pPr/>
              <a:t>4/1/2025</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000">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000">
                <a:latin typeface="Arial" panose="020B0604020202020204" pitchFamily="34" charset="0"/>
                <a:cs typeface="Arial" panose="020B0604020202020204" pitchFamily="34" charset="0"/>
              </a:defRPr>
            </a:lvl1pPr>
          </a:lstStyle>
          <a:p>
            <a:fld id="{AB4C907B-9079-0A47-97E0-2D45149DAB01}" type="slidenum">
              <a:rPr lang="en-US" smtClean="0"/>
              <a:pPr/>
              <a:t>‹#›</a:t>
            </a:fld>
            <a:endParaRPr lang="en-US"/>
          </a:p>
        </p:txBody>
      </p:sp>
    </p:spTree>
    <p:extLst>
      <p:ext uri="{BB962C8B-B14F-4D97-AF65-F5344CB8AC3E}">
        <p14:creationId xmlns:p14="http://schemas.microsoft.com/office/powerpoint/2010/main" val="2326372775"/>
      </p:ext>
    </p:extLst>
  </p:cSld>
  <p:clrMap bg1="lt1" tx1="dk1" bg2="lt2" tx2="dk2" accent1="accent1" accent2="accent2" accent3="accent3" accent4="accent4" accent5="accent5" accent6="accent6" hlink="hlink" folHlink="folHlink"/>
  <p:notesStyle>
    <a:lvl1pPr marL="171450" indent="-171450" algn="l" defTabSz="914400" rtl="0" eaLnBrk="1" latinLnBrk="0" hangingPunct="1">
      <a:buFont typeface="Arial" panose="020B0604020202020204" pitchFamily="34" charset="0"/>
      <a:buChar char="•"/>
      <a:defRPr sz="1200" b="1"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9903D9-C75F-9847-BBD4-2EAAA8F6721A}" type="slidenum">
              <a:rPr lang="en-US" smtClean="0"/>
              <a:pPr/>
              <a:t>1</a:t>
            </a:fld>
            <a:endParaRPr lang="en-US"/>
          </a:p>
        </p:txBody>
      </p:sp>
    </p:spTree>
    <p:extLst>
      <p:ext uri="{BB962C8B-B14F-4D97-AF65-F5344CB8AC3E}">
        <p14:creationId xmlns:p14="http://schemas.microsoft.com/office/powerpoint/2010/main" val="9618104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a:p>
        </p:txBody>
      </p:sp>
      <p:sp>
        <p:nvSpPr>
          <p:cNvPr id="4" name="Slide Number Placeholder 3"/>
          <p:cNvSpPr>
            <a:spLocks noGrp="1"/>
          </p:cNvSpPr>
          <p:nvPr>
            <p:ph type="sldNum" sz="quarter" idx="5"/>
          </p:nvPr>
        </p:nvSpPr>
        <p:spPr/>
        <p:txBody>
          <a:bodyPr/>
          <a:lstStyle/>
          <a:p>
            <a:fld id="{41383291-372B-1246-A8AB-32EA4B2C4178}" type="slidenum">
              <a:rPr lang="en-US" smtClean="0"/>
              <a:pPr/>
              <a:t>15</a:t>
            </a:fld>
            <a:endParaRPr lang="en-US"/>
          </a:p>
        </p:txBody>
      </p:sp>
    </p:spTree>
    <p:extLst>
      <p:ext uri="{BB962C8B-B14F-4D97-AF65-F5344CB8AC3E}">
        <p14:creationId xmlns:p14="http://schemas.microsoft.com/office/powerpoint/2010/main" val="19414116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1383291-372B-1246-A8AB-32EA4B2C4178}" type="slidenum">
              <a:rPr lang="en-US" smtClean="0"/>
              <a:pPr/>
              <a:t>16</a:t>
            </a:fld>
            <a:endParaRPr lang="en-US"/>
          </a:p>
        </p:txBody>
      </p:sp>
    </p:spTree>
    <p:extLst>
      <p:ext uri="{BB962C8B-B14F-4D97-AF65-F5344CB8AC3E}">
        <p14:creationId xmlns:p14="http://schemas.microsoft.com/office/powerpoint/2010/main" val="26342807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B4C907B-9079-0A47-97E0-2D45149DAB01}" type="slidenum">
              <a:rPr lang="en-US" smtClean="0"/>
              <a:pPr/>
              <a:t>18</a:t>
            </a:fld>
            <a:endParaRPr lang="en-US"/>
          </a:p>
        </p:txBody>
      </p:sp>
    </p:spTree>
    <p:extLst>
      <p:ext uri="{BB962C8B-B14F-4D97-AF65-F5344CB8AC3E}">
        <p14:creationId xmlns:p14="http://schemas.microsoft.com/office/powerpoint/2010/main" val="8667940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1. Deborah – Legal to talk about contracts that we’ve signed years ago (2017 or earlier), can we use them  /  2. Ana &amp; AP –L1 on w9 and other tips  / 3. Steve &amp; AP 4. Steve</a:t>
            </a:r>
          </a:p>
        </p:txBody>
      </p:sp>
      <p:sp>
        <p:nvSpPr>
          <p:cNvPr id="4" name="Slide Number Placeholder 3"/>
          <p:cNvSpPr>
            <a:spLocks noGrp="1"/>
          </p:cNvSpPr>
          <p:nvPr>
            <p:ph type="sldNum" sz="quarter" idx="5"/>
          </p:nvPr>
        </p:nvSpPr>
        <p:spPr/>
        <p:txBody>
          <a:bodyPr/>
          <a:lstStyle/>
          <a:p>
            <a:fld id="{AB4C907B-9079-0A47-97E0-2D45149DAB01}" type="slidenum">
              <a:rPr lang="en-US" smtClean="0"/>
              <a:pPr/>
              <a:t>19</a:t>
            </a:fld>
            <a:endParaRPr lang="en-US"/>
          </a:p>
        </p:txBody>
      </p:sp>
    </p:spTree>
    <p:extLst>
      <p:ext uri="{BB962C8B-B14F-4D97-AF65-F5344CB8AC3E}">
        <p14:creationId xmlns:p14="http://schemas.microsoft.com/office/powerpoint/2010/main" val="9037623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Deborah</a:t>
            </a:r>
          </a:p>
        </p:txBody>
      </p:sp>
      <p:sp>
        <p:nvSpPr>
          <p:cNvPr id="4" name="Slide Number Placeholder 3"/>
          <p:cNvSpPr>
            <a:spLocks noGrp="1"/>
          </p:cNvSpPr>
          <p:nvPr>
            <p:ph type="sldNum" sz="quarter" idx="5"/>
          </p:nvPr>
        </p:nvSpPr>
        <p:spPr/>
        <p:txBody>
          <a:bodyPr/>
          <a:lstStyle/>
          <a:p>
            <a:fld id="{AB4C907B-9079-0A47-97E0-2D45149DAB01}" type="slidenum">
              <a:rPr lang="en-US" smtClean="0"/>
              <a:pPr/>
              <a:t>20</a:t>
            </a:fld>
            <a:endParaRPr lang="en-US"/>
          </a:p>
        </p:txBody>
      </p:sp>
    </p:spTree>
    <p:extLst>
      <p:ext uri="{BB962C8B-B14F-4D97-AF65-F5344CB8AC3E}">
        <p14:creationId xmlns:p14="http://schemas.microsoft.com/office/powerpoint/2010/main" val="6564220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Steve / Madra walk through delegation process, add process into the deck.</a:t>
            </a:r>
          </a:p>
        </p:txBody>
      </p:sp>
      <p:sp>
        <p:nvSpPr>
          <p:cNvPr id="4" name="Slide Number Placeholder 3"/>
          <p:cNvSpPr>
            <a:spLocks noGrp="1"/>
          </p:cNvSpPr>
          <p:nvPr>
            <p:ph type="sldNum" sz="quarter" idx="5"/>
          </p:nvPr>
        </p:nvSpPr>
        <p:spPr/>
        <p:txBody>
          <a:bodyPr/>
          <a:lstStyle/>
          <a:p>
            <a:fld id="{AB4C907B-9079-0A47-97E0-2D45149DAB01}" type="slidenum">
              <a:rPr lang="en-US" smtClean="0"/>
              <a:pPr/>
              <a:t>21</a:t>
            </a:fld>
            <a:endParaRPr lang="en-US"/>
          </a:p>
        </p:txBody>
      </p:sp>
    </p:spTree>
    <p:extLst>
      <p:ext uri="{BB962C8B-B14F-4D97-AF65-F5344CB8AC3E}">
        <p14:creationId xmlns:p14="http://schemas.microsoft.com/office/powerpoint/2010/main" val="33137535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Ana</a:t>
            </a:r>
          </a:p>
        </p:txBody>
      </p:sp>
      <p:sp>
        <p:nvSpPr>
          <p:cNvPr id="4" name="Slide Number Placeholder 3"/>
          <p:cNvSpPr>
            <a:spLocks noGrp="1"/>
          </p:cNvSpPr>
          <p:nvPr>
            <p:ph type="sldNum" sz="quarter" idx="5"/>
          </p:nvPr>
        </p:nvSpPr>
        <p:spPr/>
        <p:txBody>
          <a:bodyPr/>
          <a:lstStyle/>
          <a:p>
            <a:fld id="{AB4C907B-9079-0A47-97E0-2D45149DAB01}" type="slidenum">
              <a:rPr lang="en-US" smtClean="0"/>
              <a:pPr/>
              <a:t>22</a:t>
            </a:fld>
            <a:endParaRPr lang="en-US"/>
          </a:p>
        </p:txBody>
      </p:sp>
    </p:spTree>
    <p:extLst>
      <p:ext uri="{BB962C8B-B14F-4D97-AF65-F5344CB8AC3E}">
        <p14:creationId xmlns:p14="http://schemas.microsoft.com/office/powerpoint/2010/main" val="22052276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Son </a:t>
            </a:r>
          </a:p>
        </p:txBody>
      </p:sp>
      <p:sp>
        <p:nvSpPr>
          <p:cNvPr id="4" name="Slide Number Placeholder 3"/>
          <p:cNvSpPr>
            <a:spLocks noGrp="1"/>
          </p:cNvSpPr>
          <p:nvPr>
            <p:ph type="sldNum" sz="quarter" idx="5"/>
          </p:nvPr>
        </p:nvSpPr>
        <p:spPr/>
        <p:txBody>
          <a:bodyPr/>
          <a:lstStyle/>
          <a:p>
            <a:fld id="{AB4C907B-9079-0A47-97E0-2D45149DAB01}" type="slidenum">
              <a:rPr lang="en-US" smtClean="0"/>
              <a:pPr/>
              <a:t>23</a:t>
            </a:fld>
            <a:endParaRPr lang="en-US"/>
          </a:p>
        </p:txBody>
      </p:sp>
    </p:spTree>
    <p:extLst>
      <p:ext uri="{BB962C8B-B14F-4D97-AF65-F5344CB8AC3E}">
        <p14:creationId xmlns:p14="http://schemas.microsoft.com/office/powerpoint/2010/main" val="2612909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Deborah</a:t>
            </a:r>
          </a:p>
        </p:txBody>
      </p:sp>
      <p:sp>
        <p:nvSpPr>
          <p:cNvPr id="4" name="Slide Number Placeholder 3"/>
          <p:cNvSpPr>
            <a:spLocks noGrp="1"/>
          </p:cNvSpPr>
          <p:nvPr>
            <p:ph type="sldNum" sz="quarter" idx="5"/>
          </p:nvPr>
        </p:nvSpPr>
        <p:spPr/>
        <p:txBody>
          <a:bodyPr/>
          <a:lstStyle/>
          <a:p>
            <a:fld id="{AB4C907B-9079-0A47-97E0-2D45149DAB01}" type="slidenum">
              <a:rPr lang="en-US" smtClean="0"/>
              <a:pPr/>
              <a:t>24</a:t>
            </a:fld>
            <a:endParaRPr lang="en-US"/>
          </a:p>
        </p:txBody>
      </p:sp>
    </p:spTree>
    <p:extLst>
      <p:ext uri="{BB962C8B-B14F-4D97-AF65-F5344CB8AC3E}">
        <p14:creationId xmlns:p14="http://schemas.microsoft.com/office/powerpoint/2010/main" val="32420746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Steve 20-21</a:t>
            </a:r>
          </a:p>
        </p:txBody>
      </p:sp>
      <p:sp>
        <p:nvSpPr>
          <p:cNvPr id="4" name="Slide Number Placeholder 3"/>
          <p:cNvSpPr>
            <a:spLocks noGrp="1"/>
          </p:cNvSpPr>
          <p:nvPr>
            <p:ph type="sldNum" sz="quarter" idx="5"/>
          </p:nvPr>
        </p:nvSpPr>
        <p:spPr/>
        <p:txBody>
          <a:bodyPr/>
          <a:lstStyle/>
          <a:p>
            <a:fld id="{AB4C907B-9079-0A47-97E0-2D45149DAB01}" type="slidenum">
              <a:rPr lang="en-US" smtClean="0"/>
              <a:pPr/>
              <a:t>25</a:t>
            </a:fld>
            <a:endParaRPr lang="en-US"/>
          </a:p>
        </p:txBody>
      </p:sp>
    </p:spTree>
    <p:extLst>
      <p:ext uri="{BB962C8B-B14F-4D97-AF65-F5344CB8AC3E}">
        <p14:creationId xmlns:p14="http://schemas.microsoft.com/office/powerpoint/2010/main" val="2693414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Deborah 2-6</a:t>
            </a:r>
          </a:p>
        </p:txBody>
      </p:sp>
      <p:sp>
        <p:nvSpPr>
          <p:cNvPr id="4" name="Slide Number Placeholder 3"/>
          <p:cNvSpPr>
            <a:spLocks noGrp="1"/>
          </p:cNvSpPr>
          <p:nvPr>
            <p:ph type="sldNum" sz="quarter" idx="5"/>
          </p:nvPr>
        </p:nvSpPr>
        <p:spPr/>
        <p:txBody>
          <a:bodyPr/>
          <a:lstStyle/>
          <a:p>
            <a:fld id="{AB4C907B-9079-0A47-97E0-2D45149DAB01}" type="slidenum">
              <a:rPr lang="en-US" smtClean="0"/>
              <a:pPr/>
              <a:t>2</a:t>
            </a:fld>
            <a:endParaRPr lang="en-US"/>
          </a:p>
        </p:txBody>
      </p:sp>
    </p:spTree>
    <p:extLst>
      <p:ext uri="{BB962C8B-B14F-4D97-AF65-F5344CB8AC3E}">
        <p14:creationId xmlns:p14="http://schemas.microsoft.com/office/powerpoint/2010/main" val="4825921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Deborah 15-16</a:t>
            </a:r>
          </a:p>
        </p:txBody>
      </p:sp>
      <p:sp>
        <p:nvSpPr>
          <p:cNvPr id="4" name="Slide Number Placeholder 3"/>
          <p:cNvSpPr>
            <a:spLocks noGrp="1"/>
          </p:cNvSpPr>
          <p:nvPr>
            <p:ph type="sldNum" sz="quarter" idx="5"/>
          </p:nvPr>
        </p:nvSpPr>
        <p:spPr/>
        <p:txBody>
          <a:bodyPr/>
          <a:lstStyle/>
          <a:p>
            <a:fld id="{AB4C907B-9079-0A47-97E0-2D45149DAB01}" type="slidenum">
              <a:rPr lang="en-US" smtClean="0"/>
              <a:pPr/>
              <a:t>27</a:t>
            </a:fld>
            <a:endParaRPr lang="en-US"/>
          </a:p>
        </p:txBody>
      </p:sp>
    </p:spTree>
    <p:extLst>
      <p:ext uri="{BB962C8B-B14F-4D97-AF65-F5344CB8AC3E}">
        <p14:creationId xmlns:p14="http://schemas.microsoft.com/office/powerpoint/2010/main" val="18440359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Roshni 17-19</a:t>
            </a:r>
          </a:p>
        </p:txBody>
      </p:sp>
      <p:sp>
        <p:nvSpPr>
          <p:cNvPr id="4" name="Slide Number Placeholder 3"/>
          <p:cNvSpPr>
            <a:spLocks noGrp="1"/>
          </p:cNvSpPr>
          <p:nvPr>
            <p:ph type="sldNum" sz="quarter" idx="5"/>
          </p:nvPr>
        </p:nvSpPr>
        <p:spPr/>
        <p:txBody>
          <a:bodyPr/>
          <a:lstStyle/>
          <a:p>
            <a:fld id="{AB4C907B-9079-0A47-97E0-2D45149DAB01}" type="slidenum">
              <a:rPr lang="en-US" smtClean="0"/>
              <a:pPr/>
              <a:t>29</a:t>
            </a:fld>
            <a:endParaRPr lang="en-US"/>
          </a:p>
        </p:txBody>
      </p:sp>
    </p:spTree>
    <p:extLst>
      <p:ext uri="{BB962C8B-B14F-4D97-AF65-F5344CB8AC3E}">
        <p14:creationId xmlns:p14="http://schemas.microsoft.com/office/powerpoint/2010/main" val="34334762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AP - Michelle</a:t>
            </a:r>
          </a:p>
        </p:txBody>
      </p:sp>
      <p:sp>
        <p:nvSpPr>
          <p:cNvPr id="4" name="Slide Number Placeholder 3"/>
          <p:cNvSpPr>
            <a:spLocks noGrp="1"/>
          </p:cNvSpPr>
          <p:nvPr>
            <p:ph type="sldNum" sz="quarter" idx="5"/>
          </p:nvPr>
        </p:nvSpPr>
        <p:spPr/>
        <p:txBody>
          <a:bodyPr/>
          <a:lstStyle/>
          <a:p>
            <a:fld id="{AB4C907B-9079-0A47-97E0-2D45149DAB01}" type="slidenum">
              <a:rPr lang="en-US" smtClean="0"/>
              <a:pPr/>
              <a:t>31</a:t>
            </a:fld>
            <a:endParaRPr lang="en-US"/>
          </a:p>
        </p:txBody>
      </p:sp>
    </p:spTree>
    <p:extLst>
      <p:ext uri="{BB962C8B-B14F-4D97-AF65-F5344CB8AC3E}">
        <p14:creationId xmlns:p14="http://schemas.microsoft.com/office/powerpoint/2010/main" val="5594829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Your Procurement category or BU lead</a:t>
            </a:r>
          </a:p>
        </p:txBody>
      </p:sp>
      <p:sp>
        <p:nvSpPr>
          <p:cNvPr id="4" name="Slide Number Placeholder 3"/>
          <p:cNvSpPr>
            <a:spLocks noGrp="1"/>
          </p:cNvSpPr>
          <p:nvPr>
            <p:ph type="sldNum" sz="quarter" idx="5"/>
          </p:nvPr>
        </p:nvSpPr>
        <p:spPr/>
        <p:txBody>
          <a:bodyPr/>
          <a:lstStyle/>
          <a:p>
            <a:fld id="{AB4C907B-9079-0A47-97E0-2D45149DAB01}" type="slidenum">
              <a:rPr lang="en-US" smtClean="0"/>
              <a:pPr/>
              <a:t>3</a:t>
            </a:fld>
            <a:endParaRPr lang="en-US"/>
          </a:p>
        </p:txBody>
      </p:sp>
    </p:spTree>
    <p:extLst>
      <p:ext uri="{BB962C8B-B14F-4D97-AF65-F5344CB8AC3E}">
        <p14:creationId xmlns:p14="http://schemas.microsoft.com/office/powerpoint/2010/main" val="3585466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a:cs typeface="Arial"/>
              </a:rPr>
              <a:t>Ana &amp; Finance Director bullet point two / Legal bullet point 5 – NDAs / NVO – Nancy </a:t>
            </a:r>
          </a:p>
          <a:p>
            <a:endParaRPr lang="en-US"/>
          </a:p>
          <a:p>
            <a:r>
              <a:rPr lang="en-US" b="0">
                <a:latin typeface="Arial"/>
                <a:cs typeface="Arial"/>
              </a:rPr>
              <a:t>When you want to purchase a good or service, that is when you would work with procurement department and contact your Procurement business partner which are listed on one of the slides within this presentation and on procurement webpage within Bhome. </a:t>
            </a:r>
            <a:endParaRPr lang="en-US">
              <a:latin typeface="Arial"/>
              <a:cs typeface="Arial"/>
            </a:endParaRPr>
          </a:p>
          <a:p>
            <a:r>
              <a:rPr lang="en-US">
                <a:latin typeface="Arial"/>
                <a:cs typeface="Arial"/>
              </a:rPr>
              <a:t>Finance will speak about budget for the purchase in a little</a:t>
            </a:r>
            <a:endParaRPr lang="en-US" b="0"/>
          </a:p>
          <a:p>
            <a:r>
              <a:rPr lang="en-US" b="0">
                <a:latin typeface="Arial"/>
                <a:cs typeface="Arial"/>
              </a:rPr>
              <a:t>If you need to submit required forms for your purchase you would need Procurement level access in Coupa which is gained through submitting Jira ticket. Link is on this slide. </a:t>
            </a:r>
            <a:endParaRPr lang="en-US">
              <a:latin typeface="Arial"/>
              <a:cs typeface="Arial"/>
            </a:endParaRPr>
          </a:p>
          <a:p>
            <a:r>
              <a:rPr lang="en-US" b="0">
                <a:latin typeface="Arial"/>
                <a:cs typeface="Arial"/>
              </a:rPr>
              <a:t>If you have a vendor you want to speak with, you need to have NDA, nondisclosure agreement in place which you can initiate by submitting the contract request in Coupa. Do the same if you received contract from vendor and attach the document within Contract request.</a:t>
            </a:r>
            <a:endParaRPr lang="en-US">
              <a:latin typeface="Arial"/>
              <a:cs typeface="Arial"/>
            </a:endParaRPr>
          </a:p>
          <a:p>
            <a:r>
              <a:rPr lang="en-US" b="0">
                <a:latin typeface="Arial"/>
                <a:cs typeface="Arial"/>
              </a:rPr>
              <a:t>Note that Only those persons with the titles listed in the Signing Authority policy can sign contracts. </a:t>
            </a:r>
            <a:endParaRPr lang="en-US"/>
          </a:p>
        </p:txBody>
      </p:sp>
      <p:sp>
        <p:nvSpPr>
          <p:cNvPr id="4" name="Slide Number Placeholder 3"/>
          <p:cNvSpPr>
            <a:spLocks noGrp="1"/>
          </p:cNvSpPr>
          <p:nvPr>
            <p:ph type="sldNum" sz="quarter" idx="5"/>
          </p:nvPr>
        </p:nvSpPr>
        <p:spPr/>
        <p:txBody>
          <a:bodyPr/>
          <a:lstStyle/>
          <a:p>
            <a:fld id="{AB4C907B-9079-0A47-97E0-2D45149DAB01}" type="slidenum">
              <a:rPr lang="en-US" smtClean="0"/>
              <a:pPr/>
              <a:t>5</a:t>
            </a:fld>
            <a:endParaRPr lang="en-US"/>
          </a:p>
        </p:txBody>
      </p:sp>
    </p:spTree>
    <p:extLst>
      <p:ext uri="{BB962C8B-B14F-4D97-AF65-F5344CB8AC3E}">
        <p14:creationId xmlns:p14="http://schemas.microsoft.com/office/powerpoint/2010/main" val="1244321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a:cs typeface="Arial"/>
              </a:rPr>
              <a:t>Ana </a:t>
            </a:r>
          </a:p>
          <a:p>
            <a:r>
              <a:rPr lang="en-US" b="0">
                <a:latin typeface="Arial"/>
                <a:cs typeface="Arial"/>
              </a:rPr>
              <a:t>procurement process could take 4-6 weeks. And has following 3 outlined steps. </a:t>
            </a:r>
            <a:endParaRPr lang="en-US">
              <a:latin typeface="Arial"/>
              <a:cs typeface="Arial"/>
            </a:endParaRPr>
          </a:p>
          <a:p>
            <a:r>
              <a:rPr lang="en-US" b="0"/>
              <a:t>Step 1: Submit CR in Coupa</a:t>
            </a:r>
            <a:endParaRPr lang="en-US"/>
          </a:p>
          <a:p>
            <a:r>
              <a:rPr lang="en-US" b="0"/>
              <a:t>Step 2: Submit Supplier Onboarding (“NVO”) form in Coupa to onboard a new vendor</a:t>
            </a:r>
            <a:endParaRPr lang="en-US"/>
          </a:p>
          <a:p>
            <a:r>
              <a:rPr lang="en-US" b="0">
                <a:latin typeface="Arial"/>
                <a:cs typeface="Arial"/>
              </a:rPr>
              <a:t>Step 3: Submit a Requisition (“req”) in Coupa. To have funding approved.</a:t>
            </a:r>
            <a:endParaRPr lang="en-US">
              <a:latin typeface="Arial"/>
              <a:cs typeface="Arial"/>
            </a:endParaRPr>
          </a:p>
          <a:p>
            <a:r>
              <a:rPr lang="en-US" b="0">
                <a:latin typeface="Arial"/>
                <a:cs typeface="Arial"/>
              </a:rPr>
              <a:t>Please note that you may need to submit VIRA assessment to submit CR. This depends on the services vendor is providing. Infosec will go over this later. </a:t>
            </a:r>
            <a:endParaRPr lang="en-US">
              <a:latin typeface="Arial"/>
              <a:cs typeface="Arial"/>
            </a:endParaRPr>
          </a:p>
          <a:p>
            <a:r>
              <a:rPr lang="en-US" b="0">
                <a:latin typeface="Arial"/>
                <a:cs typeface="Arial"/>
              </a:rPr>
              <a:t>You can skip Step 2 if new vendor is not being paid by PO or check or is this is an existing vendor. If paying with </a:t>
            </a:r>
            <a:r>
              <a:rPr lang="en-US" b="0" err="1">
                <a:latin typeface="Arial"/>
                <a:cs typeface="Arial"/>
              </a:rPr>
              <a:t>Vcard</a:t>
            </a:r>
            <a:r>
              <a:rPr lang="en-US" b="0">
                <a:latin typeface="Arial"/>
                <a:cs typeface="Arial"/>
              </a:rPr>
              <a:t> or </a:t>
            </a:r>
            <a:r>
              <a:rPr lang="en-US" b="0" err="1">
                <a:latin typeface="Arial"/>
                <a:cs typeface="Arial"/>
              </a:rPr>
              <a:t>Pcard</a:t>
            </a:r>
            <a:r>
              <a:rPr lang="en-US" b="0">
                <a:latin typeface="Arial"/>
                <a:cs typeface="Arial"/>
              </a:rPr>
              <a:t>, skip step 2 and 3. </a:t>
            </a:r>
            <a:endParaRPr lang="en-US">
              <a:latin typeface="Arial"/>
              <a:cs typeface="Arial"/>
            </a:endParaRPr>
          </a:p>
          <a:p>
            <a:pPr marL="0" indent="0">
              <a:buNone/>
            </a:pPr>
            <a:endParaRPr lang="en-US" b="0"/>
          </a:p>
          <a:p>
            <a:endParaRPr lang="en-US"/>
          </a:p>
        </p:txBody>
      </p:sp>
      <p:sp>
        <p:nvSpPr>
          <p:cNvPr id="4" name="Slide Number Placeholder 3"/>
          <p:cNvSpPr>
            <a:spLocks noGrp="1"/>
          </p:cNvSpPr>
          <p:nvPr>
            <p:ph type="sldNum" sz="quarter" idx="5"/>
          </p:nvPr>
        </p:nvSpPr>
        <p:spPr/>
        <p:txBody>
          <a:bodyPr/>
          <a:lstStyle/>
          <a:p>
            <a:fld id="{AB4C907B-9079-0A47-97E0-2D45149DAB01}" type="slidenum">
              <a:rPr lang="en-US" smtClean="0"/>
              <a:pPr/>
              <a:t>6</a:t>
            </a:fld>
            <a:endParaRPr lang="en-US"/>
          </a:p>
        </p:txBody>
      </p:sp>
    </p:spTree>
    <p:extLst>
      <p:ext uri="{BB962C8B-B14F-4D97-AF65-F5344CB8AC3E}">
        <p14:creationId xmlns:p14="http://schemas.microsoft.com/office/powerpoint/2010/main" val="6576933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Skip</a:t>
            </a:r>
          </a:p>
          <a:p>
            <a:r>
              <a:rPr lang="en-US"/>
              <a:t>After-the-fact procurements is a violation of the procurement policy and will be reported as such</a:t>
            </a:r>
          </a:p>
          <a:p>
            <a:r>
              <a:rPr lang="en-US"/>
              <a:t>Plan ahead and allow 2 -4 weeks for the procurement process</a:t>
            </a:r>
          </a:p>
        </p:txBody>
      </p:sp>
      <p:sp>
        <p:nvSpPr>
          <p:cNvPr id="4" name="Slide Number Placeholder 3"/>
          <p:cNvSpPr>
            <a:spLocks noGrp="1"/>
          </p:cNvSpPr>
          <p:nvPr>
            <p:ph type="sldNum" sz="quarter" idx="5"/>
          </p:nvPr>
        </p:nvSpPr>
        <p:spPr/>
        <p:txBody>
          <a:bodyPr/>
          <a:lstStyle/>
          <a:p>
            <a:fld id="{AB4C907B-9079-0A47-97E0-2D45149DAB01}" type="slidenum">
              <a:rPr lang="en-US" smtClean="0"/>
              <a:pPr/>
              <a:t>7</a:t>
            </a:fld>
            <a:endParaRPr lang="en-US"/>
          </a:p>
        </p:txBody>
      </p:sp>
    </p:spTree>
    <p:extLst>
      <p:ext uri="{BB962C8B-B14F-4D97-AF65-F5344CB8AC3E}">
        <p14:creationId xmlns:p14="http://schemas.microsoft.com/office/powerpoint/2010/main" val="30517318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skip</a:t>
            </a:r>
          </a:p>
        </p:txBody>
      </p:sp>
      <p:sp>
        <p:nvSpPr>
          <p:cNvPr id="4" name="Slide Number Placeholder 3"/>
          <p:cNvSpPr>
            <a:spLocks noGrp="1"/>
          </p:cNvSpPr>
          <p:nvPr>
            <p:ph type="sldNum" sz="quarter" idx="5"/>
          </p:nvPr>
        </p:nvSpPr>
        <p:spPr/>
        <p:txBody>
          <a:bodyPr/>
          <a:lstStyle/>
          <a:p>
            <a:fld id="{AB4C907B-9079-0A47-97E0-2D45149DAB01}" type="slidenum">
              <a:rPr lang="en-US" smtClean="0"/>
              <a:pPr/>
              <a:t>8</a:t>
            </a:fld>
            <a:endParaRPr lang="en-US"/>
          </a:p>
        </p:txBody>
      </p:sp>
    </p:spTree>
    <p:extLst>
      <p:ext uri="{BB962C8B-B14F-4D97-AF65-F5344CB8AC3E}">
        <p14:creationId xmlns:p14="http://schemas.microsoft.com/office/powerpoint/2010/main" val="10605268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a:cs typeface="Arial"/>
              </a:rPr>
              <a:t>Ana </a:t>
            </a:r>
            <a:endParaRPr lang="en-US"/>
          </a:p>
          <a:p>
            <a:r>
              <a:rPr lang="en-US" b="0">
                <a:latin typeface="Arial"/>
                <a:cs typeface="Arial"/>
              </a:rPr>
              <a:t>When BU submits CRs for NDA, MSA, or SOW, Procurement works with vendor and legal for execution. Vendor assessments are conducted by compliance, infosec/engineering, and AI Committee. </a:t>
            </a:r>
            <a:endParaRPr lang="en-US">
              <a:latin typeface="Arial"/>
              <a:cs typeface="Arial"/>
            </a:endParaRPr>
          </a:p>
          <a:p>
            <a:r>
              <a:rPr lang="en-US" b="0">
                <a:latin typeface="Arial"/>
                <a:cs typeface="Arial"/>
              </a:rPr>
              <a:t>Requisitions are approved by various parties, whereas supplier onboarding is done by procurement and Accounts Payable. </a:t>
            </a:r>
            <a:endParaRPr lang="en-US">
              <a:latin typeface="Arial"/>
              <a:cs typeface="Arial"/>
            </a:endParaRPr>
          </a:p>
          <a:p>
            <a:endParaRPr lang="en-US"/>
          </a:p>
        </p:txBody>
      </p:sp>
      <p:sp>
        <p:nvSpPr>
          <p:cNvPr id="4" name="Slide Number Placeholder 3"/>
          <p:cNvSpPr>
            <a:spLocks noGrp="1"/>
          </p:cNvSpPr>
          <p:nvPr>
            <p:ph type="sldNum" sz="quarter" idx="5"/>
          </p:nvPr>
        </p:nvSpPr>
        <p:spPr/>
        <p:txBody>
          <a:bodyPr/>
          <a:lstStyle/>
          <a:p>
            <a:fld id="{AB4C907B-9079-0A47-97E0-2D45149DAB01}" type="slidenum">
              <a:rPr lang="en-US" smtClean="0"/>
              <a:pPr/>
              <a:t>9</a:t>
            </a:fld>
            <a:endParaRPr lang="en-US"/>
          </a:p>
        </p:txBody>
      </p:sp>
    </p:spTree>
    <p:extLst>
      <p:ext uri="{BB962C8B-B14F-4D97-AF65-F5344CB8AC3E}">
        <p14:creationId xmlns:p14="http://schemas.microsoft.com/office/powerpoint/2010/main" val="15884663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445BB2-B4B5-8789-7171-976F4FE25D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3BC316-DEE3-C505-F784-A0D6AB9EC3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5BD2C3-0262-5FFD-35C5-1EF7C848D962}"/>
              </a:ext>
            </a:extLst>
          </p:cNvPr>
          <p:cNvSpPr>
            <a:spLocks noGrp="1"/>
          </p:cNvSpPr>
          <p:nvPr>
            <p:ph type="body" idx="1"/>
          </p:nvPr>
        </p:nvSpPr>
        <p:spPr/>
        <p:txBody>
          <a:bodyPr/>
          <a:lstStyle/>
          <a:p>
            <a:r>
              <a:rPr lang="en-US"/>
              <a:t>Deborah 11-14</a:t>
            </a:r>
          </a:p>
        </p:txBody>
      </p:sp>
      <p:sp>
        <p:nvSpPr>
          <p:cNvPr id="4" name="Slide Number Placeholder 3">
            <a:extLst>
              <a:ext uri="{FF2B5EF4-FFF2-40B4-BE49-F238E27FC236}">
                <a16:creationId xmlns:a16="http://schemas.microsoft.com/office/drawing/2014/main" id="{A3D42147-A866-A2A5-32EB-129C15245666}"/>
              </a:ext>
            </a:extLst>
          </p:cNvPr>
          <p:cNvSpPr>
            <a:spLocks noGrp="1"/>
          </p:cNvSpPr>
          <p:nvPr>
            <p:ph type="sldNum" sz="quarter" idx="5"/>
          </p:nvPr>
        </p:nvSpPr>
        <p:spPr/>
        <p:txBody>
          <a:bodyPr/>
          <a:lstStyle/>
          <a:p>
            <a:fld id="{AB4C907B-9079-0A47-97E0-2D45149DAB01}" type="slidenum">
              <a:rPr lang="en-US" smtClean="0"/>
              <a:pPr/>
              <a:t>14</a:t>
            </a:fld>
            <a:endParaRPr lang="en-US"/>
          </a:p>
        </p:txBody>
      </p:sp>
    </p:spTree>
    <p:extLst>
      <p:ext uri="{BB962C8B-B14F-4D97-AF65-F5344CB8AC3E}">
        <p14:creationId xmlns:p14="http://schemas.microsoft.com/office/powerpoint/2010/main" val="127542113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15.sv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image" Target="../media/image4.png"/><Relationship Id="rId7"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7.sv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0.jpeg"/><Relationship Id="rId7" Type="http://schemas.openxmlformats.org/officeDocument/2006/relationships/image" Target="../media/image7.sv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3.sv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Master" Target="../slideMasters/slideMaster2.xml"/><Relationship Id="rId4" Type="http://schemas.openxmlformats.org/officeDocument/2006/relationships/image" Target="../media/image15.sv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Design 1">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C286B15-5300-0D44-8876-B6A5F8D00D1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5791200" cy="6858000"/>
          </a:xfrm>
          <a:prstGeom prst="rect">
            <a:avLst/>
          </a:prstGeom>
        </p:spPr>
      </p:pic>
      <p:sp>
        <p:nvSpPr>
          <p:cNvPr id="2" name="Title 1">
            <a:extLst>
              <a:ext uri="{FF2B5EF4-FFF2-40B4-BE49-F238E27FC236}">
                <a16:creationId xmlns:a16="http://schemas.microsoft.com/office/drawing/2014/main" id="{D76A8E15-9FEB-D042-AC14-609D8DD23166}"/>
              </a:ext>
            </a:extLst>
          </p:cNvPr>
          <p:cNvSpPr>
            <a:spLocks noGrp="1"/>
          </p:cNvSpPr>
          <p:nvPr>
            <p:ph type="ctrTitle" hasCustomPrompt="1"/>
          </p:nvPr>
        </p:nvSpPr>
        <p:spPr>
          <a:xfrm>
            <a:off x="3502152" y="1371600"/>
            <a:ext cx="6464808" cy="1335024"/>
          </a:xfrm>
        </p:spPr>
        <p:txBody>
          <a:bodyPr anchor="t"/>
          <a:lstStyle>
            <a:lvl1pPr algn="l">
              <a:lnSpc>
                <a:spcPct val="100000"/>
              </a:lnSpc>
              <a:defRPr sz="4300"/>
            </a:lvl1pPr>
          </a:lstStyle>
          <a:p>
            <a:r>
              <a:rPr lang="en-US"/>
              <a:t>Title of the presentation.</a:t>
            </a:r>
          </a:p>
        </p:txBody>
      </p:sp>
      <p:sp>
        <p:nvSpPr>
          <p:cNvPr id="3" name="Subtitle 2">
            <a:extLst>
              <a:ext uri="{FF2B5EF4-FFF2-40B4-BE49-F238E27FC236}">
                <a16:creationId xmlns:a16="http://schemas.microsoft.com/office/drawing/2014/main" id="{52D61C11-6C2E-104E-AD4C-95DF5B918670}"/>
              </a:ext>
            </a:extLst>
          </p:cNvPr>
          <p:cNvSpPr>
            <a:spLocks noGrp="1"/>
          </p:cNvSpPr>
          <p:nvPr>
            <p:ph type="subTitle" idx="1" hasCustomPrompt="1"/>
          </p:nvPr>
        </p:nvSpPr>
        <p:spPr>
          <a:xfrm>
            <a:off x="3502152" y="2706624"/>
            <a:ext cx="6464808" cy="877824"/>
          </a:xfrm>
        </p:spPr>
        <p:txBody>
          <a:bodyPr anchor="b"/>
          <a:lstStyle>
            <a:lvl1pPr marL="0" indent="0" algn="l">
              <a:buNone/>
              <a:defRPr sz="18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of the presentation.</a:t>
            </a:r>
          </a:p>
        </p:txBody>
      </p:sp>
      <p:sp>
        <p:nvSpPr>
          <p:cNvPr id="8" name="Text Placeholder 7">
            <a:extLst>
              <a:ext uri="{FF2B5EF4-FFF2-40B4-BE49-F238E27FC236}">
                <a16:creationId xmlns:a16="http://schemas.microsoft.com/office/drawing/2014/main" id="{E4165367-01D9-C949-AA11-9C228FD05D43}"/>
              </a:ext>
            </a:extLst>
          </p:cNvPr>
          <p:cNvSpPr>
            <a:spLocks noGrp="1"/>
          </p:cNvSpPr>
          <p:nvPr>
            <p:ph type="body" sz="quarter" idx="13" hasCustomPrompt="1"/>
          </p:nvPr>
        </p:nvSpPr>
        <p:spPr>
          <a:xfrm>
            <a:off x="3502152" y="3584448"/>
            <a:ext cx="6464808" cy="557784"/>
          </a:xfrm>
        </p:spPr>
        <p:txBody>
          <a:bodyPr/>
          <a:lstStyle>
            <a:lvl1pPr marL="0" indent="0">
              <a:lnSpc>
                <a:spcPct val="100000"/>
              </a:lnSpc>
              <a:spcAft>
                <a:spcPts val="0"/>
              </a:spcAft>
              <a:buNone/>
              <a:defRPr sz="1800" b="0"/>
            </a:lvl1pPr>
          </a:lstStyle>
          <a:p>
            <a:pPr lvl="0"/>
            <a:r>
              <a:rPr lang="en-US"/>
              <a:t>Date</a:t>
            </a:r>
          </a:p>
        </p:txBody>
      </p:sp>
      <p:pic>
        <p:nvPicPr>
          <p:cNvPr id="12" name="Graphic 11">
            <a:extLst>
              <a:ext uri="{FF2B5EF4-FFF2-40B4-BE49-F238E27FC236}">
                <a16:creationId xmlns:a16="http://schemas.microsoft.com/office/drawing/2014/main" id="{9697D656-57B2-5A45-A572-45264FFB40E9}"/>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24645"/>
          <a:stretch/>
        </p:blipFill>
        <p:spPr>
          <a:xfrm>
            <a:off x="0" y="1486342"/>
            <a:ext cx="3119630" cy="370051"/>
          </a:xfrm>
          <a:prstGeom prst="rect">
            <a:avLst/>
          </a:prstGeom>
        </p:spPr>
      </p:pic>
      <p:pic>
        <p:nvPicPr>
          <p:cNvPr id="14" name="Graphic 13">
            <a:extLst>
              <a:ext uri="{FF2B5EF4-FFF2-40B4-BE49-F238E27FC236}">
                <a16:creationId xmlns:a16="http://schemas.microsoft.com/office/drawing/2014/main" id="{D2DCA476-9A9B-6D46-9710-82656D91E7B0}"/>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502151" y="6135034"/>
            <a:ext cx="3498961" cy="286464"/>
          </a:xfrm>
          <a:prstGeom prst="rect">
            <a:avLst/>
          </a:prstGeom>
        </p:spPr>
      </p:pic>
      <p:pic>
        <p:nvPicPr>
          <p:cNvPr id="15" name="Graphic 14">
            <a:extLst>
              <a:ext uri="{FF2B5EF4-FFF2-40B4-BE49-F238E27FC236}">
                <a16:creationId xmlns:a16="http://schemas.microsoft.com/office/drawing/2014/main" id="{B3C1869F-8DF4-FA48-9FF2-8B69553E8079}"/>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8663757" y="4683251"/>
            <a:ext cx="2614661" cy="2614661"/>
          </a:xfrm>
          <a:prstGeom prst="rect">
            <a:avLst/>
          </a:prstGeom>
        </p:spPr>
      </p:pic>
    </p:spTree>
    <p:extLst>
      <p:ext uri="{BB962C8B-B14F-4D97-AF65-F5344CB8AC3E}">
        <p14:creationId xmlns:p14="http://schemas.microsoft.com/office/powerpoint/2010/main" val="1400505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D93C35B0-010F-D34F-B2BC-A7BDF85CBA73}"/>
              </a:ext>
            </a:extLst>
          </p:cNvPr>
          <p:cNvSpPr>
            <a:spLocks noGrp="1"/>
          </p:cNvSpPr>
          <p:nvPr>
            <p:ph sz="quarter" idx="14" hasCustomPrompt="1"/>
          </p:nvPr>
        </p:nvSpPr>
        <p:spPr>
          <a:xfrm>
            <a:off x="6401503" y="1828618"/>
            <a:ext cx="5166360" cy="4114800"/>
          </a:xfrm>
        </p:spPr>
        <p:txBody>
          <a:bodyPr/>
          <a:lstStyle/>
          <a:p>
            <a:pPr lvl="0"/>
            <a:r>
              <a:rPr lang="en-US"/>
              <a:t>First level</a:t>
            </a:r>
          </a:p>
          <a:p>
            <a:pPr lvl="1"/>
            <a:r>
              <a:rPr lang="en-US"/>
              <a:t>Second level</a:t>
            </a:r>
          </a:p>
          <a:p>
            <a:pPr lvl="2"/>
            <a:r>
              <a:rPr lang="en-US"/>
              <a:t>Third level</a:t>
            </a:r>
          </a:p>
          <a:p>
            <a:pPr lvl="3"/>
            <a:r>
              <a:rPr lang="en-US"/>
              <a:t>Fourth level</a:t>
            </a:r>
          </a:p>
        </p:txBody>
      </p:sp>
      <p:sp>
        <p:nvSpPr>
          <p:cNvPr id="10" name="Content Placeholder 9">
            <a:extLst>
              <a:ext uri="{FF2B5EF4-FFF2-40B4-BE49-F238E27FC236}">
                <a16:creationId xmlns:a16="http://schemas.microsoft.com/office/drawing/2014/main" id="{D3F59D31-1774-F54D-8DEC-DAED6AE26E1A}"/>
              </a:ext>
            </a:extLst>
          </p:cNvPr>
          <p:cNvSpPr>
            <a:spLocks noGrp="1"/>
          </p:cNvSpPr>
          <p:nvPr>
            <p:ph sz="quarter" idx="13" hasCustomPrompt="1"/>
          </p:nvPr>
        </p:nvSpPr>
        <p:spPr>
          <a:xfrm>
            <a:off x="629353" y="1828618"/>
            <a:ext cx="5166360" cy="4114800"/>
          </a:xfrm>
        </p:spPr>
        <p:txBody>
          <a:bodyPr/>
          <a:lstStyle/>
          <a:p>
            <a:pPr lvl="0"/>
            <a:r>
              <a:rPr lang="en-US"/>
              <a:t>First level</a:t>
            </a:r>
          </a:p>
          <a:p>
            <a:pPr lvl="1"/>
            <a:r>
              <a:rPr lang="en-US"/>
              <a:t>Second level</a:t>
            </a:r>
          </a:p>
          <a:p>
            <a:pPr lvl="2"/>
            <a:r>
              <a:rPr lang="en-US"/>
              <a:t>Third level</a:t>
            </a:r>
          </a:p>
          <a:p>
            <a:pPr lvl="3"/>
            <a:r>
              <a:rPr lang="en-US"/>
              <a:t>Fourth level</a:t>
            </a:r>
          </a:p>
        </p:txBody>
      </p:sp>
      <p:sp>
        <p:nvSpPr>
          <p:cNvPr id="2" name="Title 1">
            <a:extLst>
              <a:ext uri="{FF2B5EF4-FFF2-40B4-BE49-F238E27FC236}">
                <a16:creationId xmlns:a16="http://schemas.microsoft.com/office/drawing/2014/main" id="{2A6A27B8-B26C-5B4D-8399-F4CD2B1789C0}"/>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01D7440E-F0EF-DF4B-87C1-0D456CDFE90A}"/>
              </a:ext>
            </a:extLst>
          </p:cNvPr>
          <p:cNvSpPr>
            <a:spLocks noGrp="1"/>
          </p:cNvSpPr>
          <p:nvPr>
            <p:ph type="sldNum" sz="quarter" idx="10"/>
          </p:nvPr>
        </p:nvSpPr>
        <p:spPr/>
        <p:txBody>
          <a:bodyPr/>
          <a:lstStyle/>
          <a:p>
            <a:fld id="{233A6ECB-A6F5-154E-941C-89FF089A4B22}" type="slidenum">
              <a:rPr lang="en-US" smtClean="0"/>
              <a:pPr/>
              <a:t>‹#›</a:t>
            </a:fld>
            <a:endParaRPr lang="en-US"/>
          </a:p>
        </p:txBody>
      </p:sp>
      <p:pic>
        <p:nvPicPr>
          <p:cNvPr id="7" name="Graphic 6">
            <a:extLst>
              <a:ext uri="{FF2B5EF4-FFF2-40B4-BE49-F238E27FC236}">
                <a16:creationId xmlns:a16="http://schemas.microsoft.com/office/drawing/2014/main" id="{217CE9FF-A548-3648-84CF-2DE1AD403202}"/>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677262" y="6364224"/>
            <a:ext cx="2884714" cy="228600"/>
          </a:xfrm>
          <a:prstGeom prst="rect">
            <a:avLst/>
          </a:prstGeom>
        </p:spPr>
      </p:pic>
    </p:spTree>
    <p:extLst>
      <p:ext uri="{BB962C8B-B14F-4D97-AF65-F5344CB8AC3E}">
        <p14:creationId xmlns:p14="http://schemas.microsoft.com/office/powerpoint/2010/main" val="2024044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Template Body Slide">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A0E00734-2177-554B-879E-E092E374CC62}"/>
              </a:ext>
            </a:extLst>
          </p:cNvPr>
          <p:cNvSpPr>
            <a:spLocks noGrp="1"/>
          </p:cNvSpPr>
          <p:nvPr>
            <p:ph sz="quarter" idx="16" hasCustomPrompt="1"/>
          </p:nvPr>
        </p:nvSpPr>
        <p:spPr>
          <a:xfrm>
            <a:off x="6401503" y="2563630"/>
            <a:ext cx="5166360" cy="3383280"/>
          </a:xfrm>
        </p:spPr>
        <p:txBody>
          <a:bodyPr/>
          <a:lstStyle/>
          <a:p>
            <a:pPr lvl="0"/>
            <a:r>
              <a:rPr lang="en-US"/>
              <a:t>First level</a:t>
            </a:r>
          </a:p>
          <a:p>
            <a:pPr lvl="1"/>
            <a:r>
              <a:rPr lang="en-US"/>
              <a:t>Second level</a:t>
            </a:r>
          </a:p>
          <a:p>
            <a:pPr lvl="2"/>
            <a:r>
              <a:rPr lang="en-US"/>
              <a:t>Third level</a:t>
            </a:r>
          </a:p>
          <a:p>
            <a:pPr lvl="3"/>
            <a:r>
              <a:rPr lang="en-US"/>
              <a:t>Fourth level</a:t>
            </a:r>
          </a:p>
        </p:txBody>
      </p:sp>
      <p:sp>
        <p:nvSpPr>
          <p:cNvPr id="14" name="Content Placeholder 13">
            <a:extLst>
              <a:ext uri="{FF2B5EF4-FFF2-40B4-BE49-F238E27FC236}">
                <a16:creationId xmlns:a16="http://schemas.microsoft.com/office/drawing/2014/main" id="{6D48F0D2-10C7-5C41-8421-9FBF4EB3F851}"/>
              </a:ext>
            </a:extLst>
          </p:cNvPr>
          <p:cNvSpPr>
            <a:spLocks noGrp="1"/>
          </p:cNvSpPr>
          <p:nvPr>
            <p:ph sz="quarter" idx="15" hasCustomPrompt="1"/>
          </p:nvPr>
        </p:nvSpPr>
        <p:spPr>
          <a:xfrm>
            <a:off x="630238" y="2563630"/>
            <a:ext cx="5166360" cy="3383280"/>
          </a:xfrm>
        </p:spPr>
        <p:txBody>
          <a:bodyPr/>
          <a:lstStyle/>
          <a:p>
            <a:pPr lvl="0"/>
            <a:r>
              <a:rPr lang="en-US"/>
              <a:t>First level</a:t>
            </a:r>
          </a:p>
          <a:p>
            <a:pPr lvl="1"/>
            <a:r>
              <a:rPr lang="en-US"/>
              <a:t>Second level</a:t>
            </a:r>
          </a:p>
          <a:p>
            <a:pPr lvl="2"/>
            <a:r>
              <a:rPr lang="en-US"/>
              <a:t>Third level</a:t>
            </a:r>
          </a:p>
          <a:p>
            <a:pPr lvl="3"/>
            <a:r>
              <a:rPr lang="en-US"/>
              <a:t>Fourth level</a:t>
            </a:r>
          </a:p>
        </p:txBody>
      </p:sp>
      <p:sp>
        <p:nvSpPr>
          <p:cNvPr id="2" name="Title 1">
            <a:extLst>
              <a:ext uri="{FF2B5EF4-FFF2-40B4-BE49-F238E27FC236}">
                <a16:creationId xmlns:a16="http://schemas.microsoft.com/office/drawing/2014/main" id="{2A6A27B8-B26C-5B4D-8399-F4CD2B1789C0}"/>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01D7440E-F0EF-DF4B-87C1-0D456CDFE90A}"/>
              </a:ext>
            </a:extLst>
          </p:cNvPr>
          <p:cNvSpPr>
            <a:spLocks noGrp="1"/>
          </p:cNvSpPr>
          <p:nvPr>
            <p:ph type="sldNum" sz="quarter" idx="10"/>
          </p:nvPr>
        </p:nvSpPr>
        <p:spPr/>
        <p:txBody>
          <a:bodyPr/>
          <a:lstStyle/>
          <a:p>
            <a:fld id="{233A6ECB-A6F5-154E-941C-89FF089A4B22}" type="slidenum">
              <a:rPr lang="en-US" smtClean="0"/>
              <a:pPr/>
              <a:t>‹#›</a:t>
            </a:fld>
            <a:endParaRPr lang="en-US"/>
          </a:p>
        </p:txBody>
      </p:sp>
      <p:sp>
        <p:nvSpPr>
          <p:cNvPr id="8" name="Text Placeholder 7">
            <a:extLst>
              <a:ext uri="{FF2B5EF4-FFF2-40B4-BE49-F238E27FC236}">
                <a16:creationId xmlns:a16="http://schemas.microsoft.com/office/drawing/2014/main" id="{523D76B0-A2FA-8146-B3ED-64AB7DEBB1B2}"/>
              </a:ext>
            </a:extLst>
          </p:cNvPr>
          <p:cNvSpPr>
            <a:spLocks noGrp="1"/>
          </p:cNvSpPr>
          <p:nvPr>
            <p:ph type="body" sz="quarter" idx="13"/>
          </p:nvPr>
        </p:nvSpPr>
        <p:spPr>
          <a:xfrm>
            <a:off x="630936" y="1837944"/>
            <a:ext cx="5166360" cy="566928"/>
          </a:xfrm>
        </p:spPr>
        <p:txBody>
          <a:bodyPr/>
          <a:lstStyle>
            <a:lvl1pPr marL="0" indent="0">
              <a:buNone/>
              <a:defRPr>
                <a:solidFill>
                  <a:srgbClr val="0BB096"/>
                </a:solidFill>
              </a:defRPr>
            </a:lvl1pPr>
          </a:lstStyle>
          <a:p>
            <a:pPr lvl="0"/>
            <a:r>
              <a:rPr lang="en-US"/>
              <a:t>Click to edit Master text styles</a:t>
            </a:r>
          </a:p>
        </p:txBody>
      </p:sp>
      <p:sp>
        <p:nvSpPr>
          <p:cNvPr id="10" name="Text Placeholder 9">
            <a:extLst>
              <a:ext uri="{FF2B5EF4-FFF2-40B4-BE49-F238E27FC236}">
                <a16:creationId xmlns:a16="http://schemas.microsoft.com/office/drawing/2014/main" id="{2C43113D-8131-7747-BF57-692B969E2B51}"/>
              </a:ext>
            </a:extLst>
          </p:cNvPr>
          <p:cNvSpPr>
            <a:spLocks noGrp="1"/>
          </p:cNvSpPr>
          <p:nvPr>
            <p:ph type="body" sz="quarter" idx="14"/>
          </p:nvPr>
        </p:nvSpPr>
        <p:spPr>
          <a:xfrm>
            <a:off x="6401503" y="1837944"/>
            <a:ext cx="5166360" cy="566928"/>
          </a:xfrm>
        </p:spPr>
        <p:txBody>
          <a:bodyPr/>
          <a:lstStyle>
            <a:lvl1pPr marL="0" indent="0">
              <a:buNone/>
              <a:defRPr>
                <a:solidFill>
                  <a:srgbClr val="0BB096"/>
                </a:solidFill>
              </a:defRPr>
            </a:lvl1pPr>
          </a:lstStyle>
          <a:p>
            <a:pPr lvl="0"/>
            <a:r>
              <a:rPr lang="en-US"/>
              <a:t>Click to edit Master text styles</a:t>
            </a:r>
          </a:p>
        </p:txBody>
      </p:sp>
      <p:pic>
        <p:nvPicPr>
          <p:cNvPr id="9" name="Graphic 8">
            <a:extLst>
              <a:ext uri="{FF2B5EF4-FFF2-40B4-BE49-F238E27FC236}">
                <a16:creationId xmlns:a16="http://schemas.microsoft.com/office/drawing/2014/main" id="{E61D24A9-32FE-EE4C-8566-798805C06966}"/>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677262" y="6364224"/>
            <a:ext cx="2884714" cy="228600"/>
          </a:xfrm>
          <a:prstGeom prst="rect">
            <a:avLst/>
          </a:prstGeom>
        </p:spPr>
      </p:pic>
    </p:spTree>
    <p:extLst>
      <p:ext uri="{BB962C8B-B14F-4D97-AF65-F5344CB8AC3E}">
        <p14:creationId xmlns:p14="http://schemas.microsoft.com/office/powerpoint/2010/main" val="24382317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ur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A27B8-B26C-5B4D-8399-F4CD2B1789C0}"/>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01D7440E-F0EF-DF4B-87C1-0D456CDFE90A}"/>
              </a:ext>
            </a:extLst>
          </p:cNvPr>
          <p:cNvSpPr>
            <a:spLocks noGrp="1"/>
          </p:cNvSpPr>
          <p:nvPr>
            <p:ph type="sldNum" sz="quarter" idx="10"/>
          </p:nvPr>
        </p:nvSpPr>
        <p:spPr/>
        <p:txBody>
          <a:bodyPr/>
          <a:lstStyle/>
          <a:p>
            <a:fld id="{233A6ECB-A6F5-154E-941C-89FF089A4B22}" type="slidenum">
              <a:rPr lang="en-US" smtClean="0"/>
              <a:pPr/>
              <a:t>‹#›</a:t>
            </a:fld>
            <a:endParaRPr lang="en-US"/>
          </a:p>
        </p:txBody>
      </p:sp>
      <p:sp>
        <p:nvSpPr>
          <p:cNvPr id="6" name="Text Placeholder 5">
            <a:extLst>
              <a:ext uri="{FF2B5EF4-FFF2-40B4-BE49-F238E27FC236}">
                <a16:creationId xmlns:a16="http://schemas.microsoft.com/office/drawing/2014/main" id="{719030B4-477B-7D4F-9283-47C14523F65F}"/>
              </a:ext>
            </a:extLst>
          </p:cNvPr>
          <p:cNvSpPr>
            <a:spLocks noGrp="1"/>
          </p:cNvSpPr>
          <p:nvPr>
            <p:ph type="body" sz="quarter" idx="11" hasCustomPrompt="1"/>
          </p:nvPr>
        </p:nvSpPr>
        <p:spPr>
          <a:xfrm>
            <a:off x="630936" y="1828800"/>
            <a:ext cx="2267712" cy="4114800"/>
          </a:xfrm>
        </p:spPr>
        <p:txBody>
          <a:bodyPr/>
          <a:lstStyle/>
          <a:p>
            <a:pPr lvl="0"/>
            <a:r>
              <a:rPr lang="en-US"/>
              <a:t>First level</a:t>
            </a:r>
          </a:p>
          <a:p>
            <a:pPr lvl="1"/>
            <a:r>
              <a:rPr lang="en-US"/>
              <a:t>Second level</a:t>
            </a:r>
          </a:p>
          <a:p>
            <a:pPr lvl="2"/>
            <a:r>
              <a:rPr lang="en-US"/>
              <a:t>Third level</a:t>
            </a:r>
          </a:p>
          <a:p>
            <a:pPr lvl="3"/>
            <a:r>
              <a:rPr lang="en-US"/>
              <a:t>Fourth level</a:t>
            </a:r>
          </a:p>
        </p:txBody>
      </p:sp>
      <p:sp>
        <p:nvSpPr>
          <p:cNvPr id="7" name="Text Placeholder 6">
            <a:extLst>
              <a:ext uri="{FF2B5EF4-FFF2-40B4-BE49-F238E27FC236}">
                <a16:creationId xmlns:a16="http://schemas.microsoft.com/office/drawing/2014/main" id="{9AA65E6D-AD37-AE40-BC86-A198842D98BA}"/>
              </a:ext>
            </a:extLst>
          </p:cNvPr>
          <p:cNvSpPr>
            <a:spLocks noGrp="1"/>
          </p:cNvSpPr>
          <p:nvPr>
            <p:ph type="body" sz="quarter" idx="12" hasCustomPrompt="1"/>
          </p:nvPr>
        </p:nvSpPr>
        <p:spPr>
          <a:xfrm>
            <a:off x="3526536" y="1828800"/>
            <a:ext cx="2267712" cy="4114800"/>
          </a:xfrm>
        </p:spPr>
        <p:txBody>
          <a:bodyPr/>
          <a:lstStyle/>
          <a:p>
            <a:pPr lvl="0"/>
            <a:r>
              <a:rPr lang="en-US"/>
              <a:t>First level</a:t>
            </a:r>
          </a:p>
          <a:p>
            <a:pPr lvl="1"/>
            <a:r>
              <a:rPr lang="en-US"/>
              <a:t>Second level</a:t>
            </a:r>
          </a:p>
          <a:p>
            <a:pPr lvl="2"/>
            <a:r>
              <a:rPr lang="en-US"/>
              <a:t>Third level</a:t>
            </a:r>
          </a:p>
          <a:p>
            <a:pPr lvl="3"/>
            <a:r>
              <a:rPr lang="en-US"/>
              <a:t>Fourth level</a:t>
            </a:r>
          </a:p>
        </p:txBody>
      </p:sp>
      <p:sp>
        <p:nvSpPr>
          <p:cNvPr id="8" name="Text Placeholder 7">
            <a:extLst>
              <a:ext uri="{FF2B5EF4-FFF2-40B4-BE49-F238E27FC236}">
                <a16:creationId xmlns:a16="http://schemas.microsoft.com/office/drawing/2014/main" id="{761F1EAE-BBF8-604F-82AD-619938D143AB}"/>
              </a:ext>
            </a:extLst>
          </p:cNvPr>
          <p:cNvSpPr>
            <a:spLocks noGrp="1"/>
          </p:cNvSpPr>
          <p:nvPr>
            <p:ph type="body" sz="quarter" idx="13" hasCustomPrompt="1"/>
          </p:nvPr>
        </p:nvSpPr>
        <p:spPr>
          <a:xfrm>
            <a:off x="6422136" y="1828800"/>
            <a:ext cx="2267712" cy="4114800"/>
          </a:xfrm>
        </p:spPr>
        <p:txBody>
          <a:bodyPr/>
          <a:lstStyle/>
          <a:p>
            <a:pPr lvl="0"/>
            <a:r>
              <a:rPr lang="en-US"/>
              <a:t>First level</a:t>
            </a:r>
          </a:p>
          <a:p>
            <a:pPr lvl="1"/>
            <a:r>
              <a:rPr lang="en-US"/>
              <a:t>Second level</a:t>
            </a:r>
          </a:p>
          <a:p>
            <a:pPr lvl="2"/>
            <a:r>
              <a:rPr lang="en-US"/>
              <a:t>Third level</a:t>
            </a:r>
          </a:p>
          <a:p>
            <a:pPr lvl="3"/>
            <a:r>
              <a:rPr lang="en-US"/>
              <a:t>Fourth level</a:t>
            </a:r>
          </a:p>
        </p:txBody>
      </p:sp>
      <p:sp>
        <p:nvSpPr>
          <p:cNvPr id="10" name="Text Placeholder 9">
            <a:extLst>
              <a:ext uri="{FF2B5EF4-FFF2-40B4-BE49-F238E27FC236}">
                <a16:creationId xmlns:a16="http://schemas.microsoft.com/office/drawing/2014/main" id="{BF510E21-3D48-2846-9CB6-D13FA2C16A16}"/>
              </a:ext>
            </a:extLst>
          </p:cNvPr>
          <p:cNvSpPr>
            <a:spLocks noGrp="1"/>
          </p:cNvSpPr>
          <p:nvPr>
            <p:ph type="body" sz="quarter" idx="14" hasCustomPrompt="1"/>
          </p:nvPr>
        </p:nvSpPr>
        <p:spPr>
          <a:xfrm>
            <a:off x="9317736" y="1828800"/>
            <a:ext cx="2267712" cy="4114800"/>
          </a:xfrm>
        </p:spPr>
        <p:txBody>
          <a:bodyPr/>
          <a:lstStyle/>
          <a:p>
            <a:pPr lvl="0"/>
            <a:r>
              <a:rPr lang="en-US"/>
              <a:t>First level</a:t>
            </a:r>
          </a:p>
          <a:p>
            <a:pPr lvl="1"/>
            <a:r>
              <a:rPr lang="en-US"/>
              <a:t>Second level</a:t>
            </a:r>
          </a:p>
          <a:p>
            <a:pPr lvl="2"/>
            <a:r>
              <a:rPr lang="en-US"/>
              <a:t>Third level</a:t>
            </a:r>
          </a:p>
          <a:p>
            <a:pPr lvl="3"/>
            <a:r>
              <a:rPr lang="en-US"/>
              <a:t>Fourth level</a:t>
            </a:r>
          </a:p>
        </p:txBody>
      </p:sp>
      <p:pic>
        <p:nvPicPr>
          <p:cNvPr id="9" name="Graphic 8">
            <a:extLst>
              <a:ext uri="{FF2B5EF4-FFF2-40B4-BE49-F238E27FC236}">
                <a16:creationId xmlns:a16="http://schemas.microsoft.com/office/drawing/2014/main" id="{79C19770-9D79-D24E-8F78-9DC3A96B2751}"/>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677262" y="6364224"/>
            <a:ext cx="2884714" cy="228600"/>
          </a:xfrm>
          <a:prstGeom prst="rect">
            <a:avLst/>
          </a:prstGeom>
        </p:spPr>
      </p:pic>
    </p:spTree>
    <p:extLst>
      <p:ext uri="{BB962C8B-B14F-4D97-AF65-F5344CB8AC3E}">
        <p14:creationId xmlns:p14="http://schemas.microsoft.com/office/powerpoint/2010/main" val="19153843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rocess Template Body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A27B8-B26C-5B4D-8399-F4CD2B1789C0}"/>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01D7440E-F0EF-DF4B-87C1-0D456CDFE90A}"/>
              </a:ext>
            </a:extLst>
          </p:cNvPr>
          <p:cNvSpPr>
            <a:spLocks noGrp="1"/>
          </p:cNvSpPr>
          <p:nvPr>
            <p:ph type="sldNum" sz="quarter" idx="10"/>
          </p:nvPr>
        </p:nvSpPr>
        <p:spPr/>
        <p:txBody>
          <a:bodyPr/>
          <a:lstStyle/>
          <a:p>
            <a:fld id="{233A6ECB-A6F5-154E-941C-89FF089A4B22}" type="slidenum">
              <a:rPr lang="en-US" smtClean="0"/>
              <a:pPr/>
              <a:t>‹#›</a:t>
            </a:fld>
            <a:endParaRPr lang="en-US"/>
          </a:p>
        </p:txBody>
      </p:sp>
      <p:sp>
        <p:nvSpPr>
          <p:cNvPr id="6" name="Text Placeholder 5">
            <a:extLst>
              <a:ext uri="{FF2B5EF4-FFF2-40B4-BE49-F238E27FC236}">
                <a16:creationId xmlns:a16="http://schemas.microsoft.com/office/drawing/2014/main" id="{719030B4-477B-7D4F-9283-47C14523F65F}"/>
              </a:ext>
            </a:extLst>
          </p:cNvPr>
          <p:cNvSpPr>
            <a:spLocks noGrp="1"/>
          </p:cNvSpPr>
          <p:nvPr>
            <p:ph type="body" sz="quarter" idx="11" hasCustomPrompt="1"/>
          </p:nvPr>
        </p:nvSpPr>
        <p:spPr>
          <a:xfrm>
            <a:off x="630936" y="3200400"/>
            <a:ext cx="1773936" cy="2743200"/>
          </a:xfrm>
        </p:spPr>
        <p:txBody>
          <a:bodyPr/>
          <a:lstStyle/>
          <a:p>
            <a:pPr lvl="0"/>
            <a:r>
              <a:rPr lang="en-US"/>
              <a:t>First level</a:t>
            </a:r>
          </a:p>
          <a:p>
            <a:pPr lvl="1"/>
            <a:r>
              <a:rPr lang="en-US"/>
              <a:t>Second level</a:t>
            </a:r>
          </a:p>
          <a:p>
            <a:pPr lvl="2"/>
            <a:r>
              <a:rPr lang="en-US"/>
              <a:t>Third level</a:t>
            </a:r>
          </a:p>
          <a:p>
            <a:pPr lvl="3"/>
            <a:r>
              <a:rPr lang="en-US"/>
              <a:t>Fourth level</a:t>
            </a:r>
          </a:p>
        </p:txBody>
      </p:sp>
      <p:sp>
        <p:nvSpPr>
          <p:cNvPr id="7" name="Text Placeholder 6">
            <a:extLst>
              <a:ext uri="{FF2B5EF4-FFF2-40B4-BE49-F238E27FC236}">
                <a16:creationId xmlns:a16="http://schemas.microsoft.com/office/drawing/2014/main" id="{9AA65E6D-AD37-AE40-BC86-A198842D98BA}"/>
              </a:ext>
            </a:extLst>
          </p:cNvPr>
          <p:cNvSpPr>
            <a:spLocks noGrp="1"/>
          </p:cNvSpPr>
          <p:nvPr>
            <p:ph type="body" sz="quarter" idx="12" hasCustomPrompt="1"/>
          </p:nvPr>
        </p:nvSpPr>
        <p:spPr>
          <a:xfrm>
            <a:off x="2923044" y="3200400"/>
            <a:ext cx="1773936" cy="2743200"/>
          </a:xfrm>
        </p:spPr>
        <p:txBody>
          <a:bodyPr/>
          <a:lstStyle/>
          <a:p>
            <a:pPr lvl="0"/>
            <a:r>
              <a:rPr lang="en-US"/>
              <a:t>First level</a:t>
            </a:r>
          </a:p>
          <a:p>
            <a:pPr lvl="1"/>
            <a:r>
              <a:rPr lang="en-US"/>
              <a:t>Second level</a:t>
            </a:r>
          </a:p>
          <a:p>
            <a:pPr lvl="2"/>
            <a:r>
              <a:rPr lang="en-US"/>
              <a:t>Third level</a:t>
            </a:r>
          </a:p>
          <a:p>
            <a:pPr lvl="3"/>
            <a:r>
              <a:rPr lang="en-US"/>
              <a:t>Fourth level</a:t>
            </a:r>
          </a:p>
        </p:txBody>
      </p:sp>
      <p:sp>
        <p:nvSpPr>
          <p:cNvPr id="8" name="Text Placeholder 7">
            <a:extLst>
              <a:ext uri="{FF2B5EF4-FFF2-40B4-BE49-F238E27FC236}">
                <a16:creationId xmlns:a16="http://schemas.microsoft.com/office/drawing/2014/main" id="{761F1EAE-BBF8-604F-82AD-619938D143AB}"/>
              </a:ext>
            </a:extLst>
          </p:cNvPr>
          <p:cNvSpPr>
            <a:spLocks noGrp="1"/>
          </p:cNvSpPr>
          <p:nvPr>
            <p:ph type="body" sz="quarter" idx="13" hasCustomPrompt="1"/>
          </p:nvPr>
        </p:nvSpPr>
        <p:spPr>
          <a:xfrm>
            <a:off x="5215152" y="3200400"/>
            <a:ext cx="1773936" cy="2743200"/>
          </a:xfrm>
        </p:spPr>
        <p:txBody>
          <a:bodyPr/>
          <a:lstStyle/>
          <a:p>
            <a:pPr lvl="0"/>
            <a:r>
              <a:rPr lang="en-US"/>
              <a:t>First level</a:t>
            </a:r>
          </a:p>
          <a:p>
            <a:pPr lvl="1"/>
            <a:r>
              <a:rPr lang="en-US"/>
              <a:t>Second level</a:t>
            </a:r>
          </a:p>
          <a:p>
            <a:pPr lvl="2"/>
            <a:r>
              <a:rPr lang="en-US"/>
              <a:t>Third level</a:t>
            </a:r>
          </a:p>
          <a:p>
            <a:pPr lvl="3"/>
            <a:r>
              <a:rPr lang="en-US"/>
              <a:t>Fourth level</a:t>
            </a:r>
          </a:p>
        </p:txBody>
      </p:sp>
      <p:sp>
        <p:nvSpPr>
          <p:cNvPr id="10" name="Text Placeholder 9">
            <a:extLst>
              <a:ext uri="{FF2B5EF4-FFF2-40B4-BE49-F238E27FC236}">
                <a16:creationId xmlns:a16="http://schemas.microsoft.com/office/drawing/2014/main" id="{BF510E21-3D48-2846-9CB6-D13FA2C16A16}"/>
              </a:ext>
            </a:extLst>
          </p:cNvPr>
          <p:cNvSpPr>
            <a:spLocks noGrp="1"/>
          </p:cNvSpPr>
          <p:nvPr>
            <p:ph type="body" sz="quarter" idx="14" hasCustomPrompt="1"/>
          </p:nvPr>
        </p:nvSpPr>
        <p:spPr>
          <a:xfrm>
            <a:off x="7507260" y="3200400"/>
            <a:ext cx="1773936" cy="2743200"/>
          </a:xfrm>
        </p:spPr>
        <p:txBody>
          <a:bodyPr/>
          <a:lstStyle/>
          <a:p>
            <a:pPr lvl="0"/>
            <a:r>
              <a:rPr lang="en-US"/>
              <a:t>First level</a:t>
            </a:r>
          </a:p>
          <a:p>
            <a:pPr lvl="1"/>
            <a:r>
              <a:rPr lang="en-US"/>
              <a:t>Second level</a:t>
            </a:r>
          </a:p>
          <a:p>
            <a:pPr lvl="2"/>
            <a:r>
              <a:rPr lang="en-US"/>
              <a:t>Third level</a:t>
            </a:r>
          </a:p>
          <a:p>
            <a:pPr lvl="3"/>
            <a:r>
              <a:rPr lang="en-US"/>
              <a:t>Fourth level</a:t>
            </a:r>
          </a:p>
        </p:txBody>
      </p:sp>
      <p:sp>
        <p:nvSpPr>
          <p:cNvPr id="9" name="Text Placeholder 8">
            <a:extLst>
              <a:ext uri="{FF2B5EF4-FFF2-40B4-BE49-F238E27FC236}">
                <a16:creationId xmlns:a16="http://schemas.microsoft.com/office/drawing/2014/main" id="{3B46927E-B18E-754C-BCE7-DA493203A6DE}"/>
              </a:ext>
            </a:extLst>
          </p:cNvPr>
          <p:cNvSpPr>
            <a:spLocks noGrp="1"/>
          </p:cNvSpPr>
          <p:nvPr>
            <p:ph type="body" sz="quarter" idx="15" hasCustomPrompt="1"/>
          </p:nvPr>
        </p:nvSpPr>
        <p:spPr>
          <a:xfrm>
            <a:off x="630936" y="2404872"/>
            <a:ext cx="1773936" cy="585216"/>
          </a:xfrm>
        </p:spPr>
        <p:txBody>
          <a:bodyPr/>
          <a:lstStyle>
            <a:lvl1pPr marL="0" indent="0">
              <a:buNone/>
              <a:defRPr/>
            </a:lvl1pPr>
          </a:lstStyle>
          <a:p>
            <a:pPr lvl="0"/>
            <a:r>
              <a:rPr lang="en-US"/>
              <a:t>Title</a:t>
            </a:r>
          </a:p>
        </p:txBody>
      </p:sp>
      <p:sp>
        <p:nvSpPr>
          <p:cNvPr id="12" name="Text Placeholder 11">
            <a:extLst>
              <a:ext uri="{FF2B5EF4-FFF2-40B4-BE49-F238E27FC236}">
                <a16:creationId xmlns:a16="http://schemas.microsoft.com/office/drawing/2014/main" id="{59473ED1-0AB0-1A49-8134-AC1F4A7B12DE}"/>
              </a:ext>
            </a:extLst>
          </p:cNvPr>
          <p:cNvSpPr>
            <a:spLocks noGrp="1"/>
          </p:cNvSpPr>
          <p:nvPr>
            <p:ph type="body" sz="quarter" idx="16" hasCustomPrompt="1"/>
          </p:nvPr>
        </p:nvSpPr>
        <p:spPr>
          <a:xfrm>
            <a:off x="2926080" y="2404872"/>
            <a:ext cx="1773936" cy="585216"/>
          </a:xfrm>
        </p:spPr>
        <p:txBody>
          <a:bodyPr/>
          <a:lstStyle>
            <a:lvl1pPr marL="0" indent="0">
              <a:buNone/>
              <a:defRPr/>
            </a:lvl1pPr>
          </a:lstStyle>
          <a:p>
            <a:pPr lvl="0"/>
            <a:r>
              <a:rPr lang="en-US"/>
              <a:t>Title</a:t>
            </a:r>
          </a:p>
        </p:txBody>
      </p:sp>
      <p:sp>
        <p:nvSpPr>
          <p:cNvPr id="14" name="Text Placeholder 13">
            <a:extLst>
              <a:ext uri="{FF2B5EF4-FFF2-40B4-BE49-F238E27FC236}">
                <a16:creationId xmlns:a16="http://schemas.microsoft.com/office/drawing/2014/main" id="{8C6856CC-252E-D24A-8B55-D1D0B0CA4F46}"/>
              </a:ext>
            </a:extLst>
          </p:cNvPr>
          <p:cNvSpPr>
            <a:spLocks noGrp="1"/>
          </p:cNvSpPr>
          <p:nvPr>
            <p:ph type="body" sz="quarter" idx="17" hasCustomPrompt="1"/>
          </p:nvPr>
        </p:nvSpPr>
        <p:spPr>
          <a:xfrm>
            <a:off x="5212080" y="2404872"/>
            <a:ext cx="1773936" cy="585216"/>
          </a:xfrm>
        </p:spPr>
        <p:txBody>
          <a:bodyPr/>
          <a:lstStyle>
            <a:lvl1pPr marL="0" indent="0">
              <a:buNone/>
              <a:defRPr/>
            </a:lvl1pPr>
          </a:lstStyle>
          <a:p>
            <a:pPr lvl="0"/>
            <a:r>
              <a:rPr lang="en-US"/>
              <a:t>Title</a:t>
            </a:r>
          </a:p>
        </p:txBody>
      </p:sp>
      <p:sp>
        <p:nvSpPr>
          <p:cNvPr id="16" name="Text Placeholder 15">
            <a:extLst>
              <a:ext uri="{FF2B5EF4-FFF2-40B4-BE49-F238E27FC236}">
                <a16:creationId xmlns:a16="http://schemas.microsoft.com/office/drawing/2014/main" id="{C952FDA5-D3B5-BE46-B21A-9E37A47126BB}"/>
              </a:ext>
            </a:extLst>
          </p:cNvPr>
          <p:cNvSpPr>
            <a:spLocks noGrp="1"/>
          </p:cNvSpPr>
          <p:nvPr>
            <p:ph type="body" sz="quarter" idx="18" hasCustomPrompt="1"/>
          </p:nvPr>
        </p:nvSpPr>
        <p:spPr>
          <a:xfrm>
            <a:off x="7507224" y="2404872"/>
            <a:ext cx="1773936" cy="585216"/>
          </a:xfrm>
        </p:spPr>
        <p:txBody>
          <a:bodyPr/>
          <a:lstStyle>
            <a:lvl1pPr marL="0" indent="0">
              <a:buNone/>
              <a:defRPr/>
            </a:lvl1pPr>
          </a:lstStyle>
          <a:p>
            <a:pPr lvl="0"/>
            <a:r>
              <a:rPr lang="en-US"/>
              <a:t>Title</a:t>
            </a:r>
          </a:p>
        </p:txBody>
      </p:sp>
      <p:sp>
        <p:nvSpPr>
          <p:cNvPr id="18" name="Text Placeholder 17">
            <a:extLst>
              <a:ext uri="{FF2B5EF4-FFF2-40B4-BE49-F238E27FC236}">
                <a16:creationId xmlns:a16="http://schemas.microsoft.com/office/drawing/2014/main" id="{BB8DB2E0-773C-7743-9392-719BEFC5EAD3}"/>
              </a:ext>
            </a:extLst>
          </p:cNvPr>
          <p:cNvSpPr>
            <a:spLocks noGrp="1"/>
          </p:cNvSpPr>
          <p:nvPr>
            <p:ph type="body" sz="quarter" idx="19" hasCustomPrompt="1"/>
          </p:nvPr>
        </p:nvSpPr>
        <p:spPr>
          <a:xfrm>
            <a:off x="630936" y="1819656"/>
            <a:ext cx="1773936" cy="519957"/>
          </a:xfrm>
        </p:spPr>
        <p:txBody>
          <a:bodyPr/>
          <a:lstStyle>
            <a:lvl1pPr marL="0" indent="0">
              <a:buNone/>
              <a:defRPr sz="2400">
                <a:solidFill>
                  <a:srgbClr val="0BB096"/>
                </a:solidFill>
              </a:defRPr>
            </a:lvl1pPr>
          </a:lstStyle>
          <a:p>
            <a:pPr lvl="0"/>
            <a:r>
              <a:rPr lang="en-US"/>
              <a:t>01</a:t>
            </a:r>
          </a:p>
        </p:txBody>
      </p:sp>
      <p:sp>
        <p:nvSpPr>
          <p:cNvPr id="22" name="Text Placeholder 21">
            <a:extLst>
              <a:ext uri="{FF2B5EF4-FFF2-40B4-BE49-F238E27FC236}">
                <a16:creationId xmlns:a16="http://schemas.microsoft.com/office/drawing/2014/main" id="{80E385B3-7211-994E-AB7F-46D722CB5C3B}"/>
              </a:ext>
            </a:extLst>
          </p:cNvPr>
          <p:cNvSpPr>
            <a:spLocks noGrp="1"/>
          </p:cNvSpPr>
          <p:nvPr>
            <p:ph type="body" sz="quarter" idx="20" hasCustomPrompt="1"/>
          </p:nvPr>
        </p:nvSpPr>
        <p:spPr>
          <a:xfrm>
            <a:off x="2926080" y="1819656"/>
            <a:ext cx="1773936" cy="530352"/>
          </a:xfrm>
        </p:spPr>
        <p:txBody>
          <a:bodyPr/>
          <a:lstStyle>
            <a:lvl1pPr marL="0" indent="0">
              <a:buNone/>
              <a:defRPr sz="2400">
                <a:solidFill>
                  <a:srgbClr val="0BB096"/>
                </a:solidFill>
              </a:defRPr>
            </a:lvl1pPr>
          </a:lstStyle>
          <a:p>
            <a:pPr lvl="0"/>
            <a:r>
              <a:rPr lang="en-US"/>
              <a:t>02</a:t>
            </a:r>
          </a:p>
        </p:txBody>
      </p:sp>
      <p:sp>
        <p:nvSpPr>
          <p:cNvPr id="24" name="Text Placeholder 23">
            <a:extLst>
              <a:ext uri="{FF2B5EF4-FFF2-40B4-BE49-F238E27FC236}">
                <a16:creationId xmlns:a16="http://schemas.microsoft.com/office/drawing/2014/main" id="{BD3519F3-75F7-C549-A27C-F8472FC0A6C9}"/>
              </a:ext>
            </a:extLst>
          </p:cNvPr>
          <p:cNvSpPr>
            <a:spLocks noGrp="1"/>
          </p:cNvSpPr>
          <p:nvPr>
            <p:ph type="body" sz="quarter" idx="21" hasCustomPrompt="1"/>
          </p:nvPr>
        </p:nvSpPr>
        <p:spPr>
          <a:xfrm>
            <a:off x="5212080" y="1819656"/>
            <a:ext cx="1773936" cy="521207"/>
          </a:xfrm>
        </p:spPr>
        <p:txBody>
          <a:bodyPr/>
          <a:lstStyle>
            <a:lvl1pPr marL="0" indent="0">
              <a:buNone/>
              <a:defRPr sz="2400">
                <a:solidFill>
                  <a:srgbClr val="0BB096"/>
                </a:solidFill>
              </a:defRPr>
            </a:lvl1pPr>
          </a:lstStyle>
          <a:p>
            <a:pPr lvl="0"/>
            <a:r>
              <a:rPr lang="en-US"/>
              <a:t>03</a:t>
            </a:r>
          </a:p>
        </p:txBody>
      </p:sp>
      <p:sp>
        <p:nvSpPr>
          <p:cNvPr id="26" name="Text Placeholder 25">
            <a:extLst>
              <a:ext uri="{FF2B5EF4-FFF2-40B4-BE49-F238E27FC236}">
                <a16:creationId xmlns:a16="http://schemas.microsoft.com/office/drawing/2014/main" id="{CA0261EC-0FC9-8344-A8A4-99F3E7A88997}"/>
              </a:ext>
            </a:extLst>
          </p:cNvPr>
          <p:cNvSpPr>
            <a:spLocks noGrp="1"/>
          </p:cNvSpPr>
          <p:nvPr>
            <p:ph type="body" sz="quarter" idx="22" hasCustomPrompt="1"/>
          </p:nvPr>
        </p:nvSpPr>
        <p:spPr>
          <a:xfrm>
            <a:off x="7507224" y="1819656"/>
            <a:ext cx="1773936" cy="521207"/>
          </a:xfrm>
        </p:spPr>
        <p:txBody>
          <a:bodyPr/>
          <a:lstStyle>
            <a:lvl1pPr marL="0" indent="0">
              <a:buNone/>
              <a:defRPr sz="2400">
                <a:solidFill>
                  <a:srgbClr val="0BB096"/>
                </a:solidFill>
              </a:defRPr>
            </a:lvl1pPr>
          </a:lstStyle>
          <a:p>
            <a:pPr lvl="0"/>
            <a:r>
              <a:rPr lang="en-US"/>
              <a:t>04</a:t>
            </a:r>
          </a:p>
        </p:txBody>
      </p:sp>
      <p:sp>
        <p:nvSpPr>
          <p:cNvPr id="28" name="Text Placeholder 27">
            <a:extLst>
              <a:ext uri="{FF2B5EF4-FFF2-40B4-BE49-F238E27FC236}">
                <a16:creationId xmlns:a16="http://schemas.microsoft.com/office/drawing/2014/main" id="{59F9B3B9-FC03-4E49-989E-A397AA8562FE}"/>
              </a:ext>
            </a:extLst>
          </p:cNvPr>
          <p:cNvSpPr>
            <a:spLocks noGrp="1"/>
          </p:cNvSpPr>
          <p:nvPr>
            <p:ph type="body" sz="quarter" idx="23" hasCustomPrompt="1"/>
          </p:nvPr>
        </p:nvSpPr>
        <p:spPr>
          <a:xfrm>
            <a:off x="9799369" y="3200400"/>
            <a:ext cx="1773936" cy="2743200"/>
          </a:xfrm>
        </p:spPr>
        <p:txBody>
          <a:bodyPr/>
          <a:lstStyle/>
          <a:p>
            <a:pPr lvl="0"/>
            <a:r>
              <a:rPr lang="en-US"/>
              <a:t>First level</a:t>
            </a:r>
          </a:p>
          <a:p>
            <a:pPr lvl="1"/>
            <a:r>
              <a:rPr lang="en-US"/>
              <a:t>Second level</a:t>
            </a:r>
          </a:p>
          <a:p>
            <a:pPr lvl="2"/>
            <a:r>
              <a:rPr lang="en-US"/>
              <a:t>Third level</a:t>
            </a:r>
          </a:p>
          <a:p>
            <a:pPr lvl="3"/>
            <a:r>
              <a:rPr lang="en-US"/>
              <a:t>Fourth level</a:t>
            </a:r>
          </a:p>
        </p:txBody>
      </p:sp>
      <p:sp>
        <p:nvSpPr>
          <p:cNvPr id="31" name="Text Placeholder 30">
            <a:extLst>
              <a:ext uri="{FF2B5EF4-FFF2-40B4-BE49-F238E27FC236}">
                <a16:creationId xmlns:a16="http://schemas.microsoft.com/office/drawing/2014/main" id="{A0D3EF00-FB7A-1D4E-A409-A4BF13E786A7}"/>
              </a:ext>
            </a:extLst>
          </p:cNvPr>
          <p:cNvSpPr>
            <a:spLocks noGrp="1"/>
          </p:cNvSpPr>
          <p:nvPr>
            <p:ph type="body" sz="quarter" idx="24" hasCustomPrompt="1"/>
          </p:nvPr>
        </p:nvSpPr>
        <p:spPr>
          <a:xfrm>
            <a:off x="9802368" y="2404872"/>
            <a:ext cx="1773936" cy="585216"/>
          </a:xfrm>
        </p:spPr>
        <p:txBody>
          <a:bodyPr/>
          <a:lstStyle>
            <a:lvl1pPr marL="0" indent="0">
              <a:buNone/>
              <a:defRPr/>
            </a:lvl1pPr>
          </a:lstStyle>
          <a:p>
            <a:pPr lvl="0"/>
            <a:r>
              <a:rPr lang="en-US"/>
              <a:t>Title</a:t>
            </a:r>
          </a:p>
        </p:txBody>
      </p:sp>
      <p:sp>
        <p:nvSpPr>
          <p:cNvPr id="33" name="Text Placeholder 32">
            <a:extLst>
              <a:ext uri="{FF2B5EF4-FFF2-40B4-BE49-F238E27FC236}">
                <a16:creationId xmlns:a16="http://schemas.microsoft.com/office/drawing/2014/main" id="{CB889934-72E3-3F40-9338-263E6AA228C0}"/>
              </a:ext>
            </a:extLst>
          </p:cNvPr>
          <p:cNvSpPr>
            <a:spLocks noGrp="1"/>
          </p:cNvSpPr>
          <p:nvPr>
            <p:ph type="body" sz="quarter" idx="25" hasCustomPrompt="1"/>
          </p:nvPr>
        </p:nvSpPr>
        <p:spPr>
          <a:xfrm>
            <a:off x="9802368" y="1819656"/>
            <a:ext cx="1773936" cy="521207"/>
          </a:xfrm>
        </p:spPr>
        <p:txBody>
          <a:bodyPr/>
          <a:lstStyle>
            <a:lvl1pPr marL="0" indent="0">
              <a:buNone/>
              <a:defRPr sz="2400">
                <a:solidFill>
                  <a:srgbClr val="0BB096"/>
                </a:solidFill>
              </a:defRPr>
            </a:lvl1pPr>
          </a:lstStyle>
          <a:p>
            <a:pPr lvl="0"/>
            <a:r>
              <a:rPr lang="en-US"/>
              <a:t>05</a:t>
            </a:r>
          </a:p>
        </p:txBody>
      </p:sp>
      <p:pic>
        <p:nvPicPr>
          <p:cNvPr id="20" name="Graphic 19">
            <a:extLst>
              <a:ext uri="{FF2B5EF4-FFF2-40B4-BE49-F238E27FC236}">
                <a16:creationId xmlns:a16="http://schemas.microsoft.com/office/drawing/2014/main" id="{4318627B-738A-1148-A9D3-3FE7B98CB8D4}"/>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677262" y="6364224"/>
            <a:ext cx="2884714" cy="228600"/>
          </a:xfrm>
          <a:prstGeom prst="rect">
            <a:avLst/>
          </a:prstGeom>
        </p:spPr>
      </p:pic>
    </p:spTree>
    <p:extLst>
      <p:ext uri="{BB962C8B-B14F-4D97-AF65-F5344CB8AC3E}">
        <p14:creationId xmlns:p14="http://schemas.microsoft.com/office/powerpoint/2010/main" val="34045191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creensho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A27B8-B26C-5B4D-8399-F4CD2B1789C0}"/>
              </a:ext>
            </a:extLst>
          </p:cNvPr>
          <p:cNvSpPr>
            <a:spLocks noGrp="1"/>
          </p:cNvSpPr>
          <p:nvPr>
            <p:ph type="title"/>
          </p:nvPr>
        </p:nvSpPr>
        <p:spPr>
          <a:xfrm>
            <a:off x="630936" y="612648"/>
            <a:ext cx="5170257" cy="685800"/>
          </a:xfrm>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01D7440E-F0EF-DF4B-87C1-0D456CDFE90A}"/>
              </a:ext>
            </a:extLst>
          </p:cNvPr>
          <p:cNvSpPr>
            <a:spLocks noGrp="1"/>
          </p:cNvSpPr>
          <p:nvPr>
            <p:ph type="sldNum" sz="quarter" idx="10"/>
          </p:nvPr>
        </p:nvSpPr>
        <p:spPr/>
        <p:txBody>
          <a:bodyPr/>
          <a:lstStyle/>
          <a:p>
            <a:fld id="{233A6ECB-A6F5-154E-941C-89FF089A4B22}" type="slidenum">
              <a:rPr lang="en-US" smtClean="0"/>
              <a:pPr/>
              <a:t>‹#›</a:t>
            </a:fld>
            <a:endParaRPr lang="en-US"/>
          </a:p>
        </p:txBody>
      </p:sp>
      <p:sp>
        <p:nvSpPr>
          <p:cNvPr id="6" name="Text Placeholder 5">
            <a:extLst>
              <a:ext uri="{FF2B5EF4-FFF2-40B4-BE49-F238E27FC236}">
                <a16:creationId xmlns:a16="http://schemas.microsoft.com/office/drawing/2014/main" id="{719030B4-477B-7D4F-9283-47C14523F65F}"/>
              </a:ext>
            </a:extLst>
          </p:cNvPr>
          <p:cNvSpPr>
            <a:spLocks noGrp="1"/>
          </p:cNvSpPr>
          <p:nvPr>
            <p:ph type="body" sz="quarter" idx="11" hasCustomPrompt="1"/>
          </p:nvPr>
        </p:nvSpPr>
        <p:spPr>
          <a:xfrm>
            <a:off x="630936" y="1828800"/>
            <a:ext cx="5166360" cy="4114800"/>
          </a:xfrm>
        </p:spPr>
        <p:txBody>
          <a:bodyPr/>
          <a:lstStyle/>
          <a:p>
            <a:pPr lvl="0"/>
            <a:r>
              <a:rPr lang="en-US"/>
              <a:t>First level</a:t>
            </a:r>
          </a:p>
          <a:p>
            <a:pPr lvl="1"/>
            <a:r>
              <a:rPr lang="en-US"/>
              <a:t>Second level</a:t>
            </a:r>
          </a:p>
          <a:p>
            <a:pPr lvl="2"/>
            <a:r>
              <a:rPr lang="en-US"/>
              <a:t>Third level</a:t>
            </a:r>
          </a:p>
          <a:p>
            <a:pPr lvl="3"/>
            <a:r>
              <a:rPr lang="en-US"/>
              <a:t>Fourth level</a:t>
            </a:r>
          </a:p>
        </p:txBody>
      </p:sp>
      <p:sp>
        <p:nvSpPr>
          <p:cNvPr id="8" name="Picture Placeholder 7">
            <a:extLst>
              <a:ext uri="{FF2B5EF4-FFF2-40B4-BE49-F238E27FC236}">
                <a16:creationId xmlns:a16="http://schemas.microsoft.com/office/drawing/2014/main" id="{F0E53CDD-13F9-F04C-A38C-D30590DBFCCB}"/>
              </a:ext>
            </a:extLst>
          </p:cNvPr>
          <p:cNvSpPr>
            <a:spLocks noGrp="1"/>
          </p:cNvSpPr>
          <p:nvPr>
            <p:ph type="pic" sz="quarter" idx="13"/>
          </p:nvPr>
        </p:nvSpPr>
        <p:spPr>
          <a:xfrm>
            <a:off x="6400800" y="1828800"/>
            <a:ext cx="5166360" cy="4114800"/>
          </a:xfrm>
        </p:spPr>
        <p:txBody>
          <a:bodyPr/>
          <a:lstStyle>
            <a:lvl1pPr marL="0" indent="0">
              <a:buNone/>
              <a:defRPr b="0"/>
            </a:lvl1pPr>
          </a:lstStyle>
          <a:p>
            <a:endParaRPr lang="en-US"/>
          </a:p>
        </p:txBody>
      </p:sp>
      <p:pic>
        <p:nvPicPr>
          <p:cNvPr id="7" name="Graphic 6">
            <a:extLst>
              <a:ext uri="{FF2B5EF4-FFF2-40B4-BE49-F238E27FC236}">
                <a16:creationId xmlns:a16="http://schemas.microsoft.com/office/drawing/2014/main" id="{CBA9D5B8-E98B-1E44-9749-9348ADD25242}"/>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677262" y="6364224"/>
            <a:ext cx="2884714" cy="228600"/>
          </a:xfrm>
          <a:prstGeom prst="rect">
            <a:avLst/>
          </a:prstGeom>
        </p:spPr>
      </p:pic>
    </p:spTree>
    <p:extLst>
      <p:ext uri="{BB962C8B-B14F-4D97-AF65-F5344CB8AC3E}">
        <p14:creationId xmlns:p14="http://schemas.microsoft.com/office/powerpoint/2010/main" val="5631519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fographic or Image (w/ Typ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A27B8-B26C-5B4D-8399-F4CD2B1789C0}"/>
              </a:ext>
            </a:extLst>
          </p:cNvPr>
          <p:cNvSpPr>
            <a:spLocks noGrp="1"/>
          </p:cNvSpPr>
          <p:nvPr>
            <p:ph type="title" hasCustomPrompt="1"/>
          </p:nvPr>
        </p:nvSpPr>
        <p:spPr>
          <a:xfrm>
            <a:off x="630936" y="612647"/>
            <a:ext cx="2871216" cy="781437"/>
          </a:xfrm>
        </p:spPr>
        <p:txBody>
          <a:bodyPr/>
          <a:lstStyle/>
          <a:p>
            <a:r>
              <a:rPr lang="en-US"/>
              <a:t>Title for image or infographic</a:t>
            </a:r>
          </a:p>
        </p:txBody>
      </p:sp>
      <p:sp>
        <p:nvSpPr>
          <p:cNvPr id="3" name="Slide Number Placeholder 2">
            <a:extLst>
              <a:ext uri="{FF2B5EF4-FFF2-40B4-BE49-F238E27FC236}">
                <a16:creationId xmlns:a16="http://schemas.microsoft.com/office/drawing/2014/main" id="{01D7440E-F0EF-DF4B-87C1-0D456CDFE90A}"/>
              </a:ext>
            </a:extLst>
          </p:cNvPr>
          <p:cNvSpPr>
            <a:spLocks noGrp="1"/>
          </p:cNvSpPr>
          <p:nvPr>
            <p:ph type="sldNum" sz="quarter" idx="10"/>
          </p:nvPr>
        </p:nvSpPr>
        <p:spPr/>
        <p:txBody>
          <a:bodyPr/>
          <a:lstStyle/>
          <a:p>
            <a:fld id="{233A6ECB-A6F5-154E-941C-89FF089A4B22}" type="slidenum">
              <a:rPr lang="en-US" smtClean="0"/>
              <a:pPr/>
              <a:t>‹#›</a:t>
            </a:fld>
            <a:endParaRPr lang="en-US"/>
          </a:p>
        </p:txBody>
      </p:sp>
      <p:sp>
        <p:nvSpPr>
          <p:cNvPr id="6" name="Text Placeholder 5">
            <a:extLst>
              <a:ext uri="{FF2B5EF4-FFF2-40B4-BE49-F238E27FC236}">
                <a16:creationId xmlns:a16="http://schemas.microsoft.com/office/drawing/2014/main" id="{719030B4-477B-7D4F-9283-47C14523F65F}"/>
              </a:ext>
            </a:extLst>
          </p:cNvPr>
          <p:cNvSpPr>
            <a:spLocks noGrp="1"/>
          </p:cNvSpPr>
          <p:nvPr>
            <p:ph type="body" sz="quarter" idx="11" hasCustomPrompt="1"/>
          </p:nvPr>
        </p:nvSpPr>
        <p:spPr>
          <a:xfrm>
            <a:off x="630936" y="1828800"/>
            <a:ext cx="2871216" cy="4114800"/>
          </a:xfrm>
        </p:spPr>
        <p:txBody>
          <a:bodyPr/>
          <a:lstStyle>
            <a:lvl1pPr marL="0" indent="0">
              <a:buNone/>
              <a:defRPr sz="1600" b="0"/>
            </a:lvl1pPr>
          </a:lstStyle>
          <a:p>
            <a:pPr lvl="0"/>
            <a:r>
              <a:rPr lang="en-US"/>
              <a:t>Description of the image goes here. Do not place borders, drop shadows, or highlights around images.</a:t>
            </a:r>
          </a:p>
        </p:txBody>
      </p:sp>
      <p:sp>
        <p:nvSpPr>
          <p:cNvPr id="8" name="Picture Placeholder 7">
            <a:extLst>
              <a:ext uri="{FF2B5EF4-FFF2-40B4-BE49-F238E27FC236}">
                <a16:creationId xmlns:a16="http://schemas.microsoft.com/office/drawing/2014/main" id="{F0E53CDD-13F9-F04C-A38C-D30590DBFCCB}"/>
              </a:ext>
            </a:extLst>
          </p:cNvPr>
          <p:cNvSpPr>
            <a:spLocks noGrp="1"/>
          </p:cNvSpPr>
          <p:nvPr>
            <p:ph type="pic" sz="quarter" idx="13"/>
          </p:nvPr>
        </p:nvSpPr>
        <p:spPr>
          <a:xfrm>
            <a:off x="4050792" y="612648"/>
            <a:ext cx="7534656" cy="5330952"/>
          </a:xfrm>
        </p:spPr>
        <p:txBody>
          <a:bodyPr/>
          <a:lstStyle>
            <a:lvl1pPr marL="0" indent="0">
              <a:buNone/>
              <a:defRPr b="0"/>
            </a:lvl1pPr>
          </a:lstStyle>
          <a:p>
            <a:endParaRPr lang="en-US"/>
          </a:p>
        </p:txBody>
      </p:sp>
      <p:pic>
        <p:nvPicPr>
          <p:cNvPr id="7" name="Graphic 6">
            <a:extLst>
              <a:ext uri="{FF2B5EF4-FFF2-40B4-BE49-F238E27FC236}">
                <a16:creationId xmlns:a16="http://schemas.microsoft.com/office/drawing/2014/main" id="{A94C4335-3DEE-024B-ADBA-DB6C90BCEEF9}"/>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677262" y="6364224"/>
            <a:ext cx="2884714" cy="228600"/>
          </a:xfrm>
          <a:prstGeom prst="rect">
            <a:avLst/>
          </a:prstGeom>
        </p:spPr>
      </p:pic>
    </p:spTree>
    <p:extLst>
      <p:ext uri="{BB962C8B-B14F-4D97-AF65-F5344CB8AC3E}">
        <p14:creationId xmlns:p14="http://schemas.microsoft.com/office/powerpoint/2010/main" val="2888721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A27B8-B26C-5B4D-8399-F4CD2B1789C0}"/>
              </a:ext>
            </a:extLst>
          </p:cNvPr>
          <p:cNvSpPr>
            <a:spLocks noGrp="1"/>
          </p:cNvSpPr>
          <p:nvPr>
            <p:ph type="title" hasCustomPrompt="1"/>
          </p:nvPr>
        </p:nvSpPr>
        <p:spPr/>
        <p:txBody>
          <a:bodyPr/>
          <a:lstStyle/>
          <a:p>
            <a:r>
              <a:rPr lang="en-US"/>
              <a:t>Agenda</a:t>
            </a:r>
          </a:p>
        </p:txBody>
      </p:sp>
      <p:sp>
        <p:nvSpPr>
          <p:cNvPr id="3" name="Slide Number Placeholder 2">
            <a:extLst>
              <a:ext uri="{FF2B5EF4-FFF2-40B4-BE49-F238E27FC236}">
                <a16:creationId xmlns:a16="http://schemas.microsoft.com/office/drawing/2014/main" id="{01D7440E-F0EF-DF4B-87C1-0D456CDFE90A}"/>
              </a:ext>
            </a:extLst>
          </p:cNvPr>
          <p:cNvSpPr>
            <a:spLocks noGrp="1"/>
          </p:cNvSpPr>
          <p:nvPr>
            <p:ph type="sldNum" sz="quarter" idx="10"/>
          </p:nvPr>
        </p:nvSpPr>
        <p:spPr/>
        <p:txBody>
          <a:bodyPr/>
          <a:lstStyle/>
          <a:p>
            <a:fld id="{233A6ECB-A6F5-154E-941C-89FF089A4B22}" type="slidenum">
              <a:rPr lang="en-US" smtClean="0"/>
              <a:pPr/>
              <a:t>‹#›</a:t>
            </a:fld>
            <a:endParaRPr lang="en-US"/>
          </a:p>
        </p:txBody>
      </p:sp>
      <p:sp>
        <p:nvSpPr>
          <p:cNvPr id="6" name="Text Placeholder 5">
            <a:extLst>
              <a:ext uri="{FF2B5EF4-FFF2-40B4-BE49-F238E27FC236}">
                <a16:creationId xmlns:a16="http://schemas.microsoft.com/office/drawing/2014/main" id="{719030B4-477B-7D4F-9283-47C14523F65F}"/>
              </a:ext>
            </a:extLst>
          </p:cNvPr>
          <p:cNvSpPr>
            <a:spLocks noGrp="1"/>
          </p:cNvSpPr>
          <p:nvPr>
            <p:ph type="body" sz="quarter" idx="11" hasCustomPrompt="1"/>
          </p:nvPr>
        </p:nvSpPr>
        <p:spPr>
          <a:xfrm>
            <a:off x="1645921" y="1828800"/>
            <a:ext cx="7040879" cy="4114800"/>
          </a:xfrm>
        </p:spPr>
        <p:txBody>
          <a:bodyPr/>
          <a:lstStyle>
            <a:lvl1pPr marL="0" indent="0">
              <a:spcAft>
                <a:spcPts val="1200"/>
              </a:spcAft>
              <a:buNone/>
              <a:defRPr sz="2800"/>
            </a:lvl1pPr>
          </a:lstStyle>
          <a:p>
            <a:pPr lvl="0"/>
            <a:r>
              <a:rPr lang="en-US"/>
              <a:t>Item 1</a:t>
            </a:r>
          </a:p>
          <a:p>
            <a:pPr lvl="0"/>
            <a:r>
              <a:rPr lang="en-US"/>
              <a:t>Item 2</a:t>
            </a:r>
          </a:p>
          <a:p>
            <a:pPr lvl="0"/>
            <a:r>
              <a:rPr lang="en-US"/>
              <a:t>Item 3</a:t>
            </a:r>
          </a:p>
          <a:p>
            <a:pPr lvl="0"/>
            <a:r>
              <a:rPr lang="en-US"/>
              <a:t>Item 4</a:t>
            </a:r>
          </a:p>
          <a:p>
            <a:pPr lvl="0"/>
            <a:r>
              <a:rPr lang="en-US"/>
              <a:t>Item 5</a:t>
            </a:r>
          </a:p>
          <a:p>
            <a:pPr lvl="0"/>
            <a:r>
              <a:rPr lang="en-US"/>
              <a:t>Item 6</a:t>
            </a:r>
          </a:p>
        </p:txBody>
      </p:sp>
      <p:sp>
        <p:nvSpPr>
          <p:cNvPr id="7" name="Text Placeholder 6">
            <a:extLst>
              <a:ext uri="{FF2B5EF4-FFF2-40B4-BE49-F238E27FC236}">
                <a16:creationId xmlns:a16="http://schemas.microsoft.com/office/drawing/2014/main" id="{2B3D27CC-C87F-1D43-805F-13F31AD35DC2}"/>
              </a:ext>
            </a:extLst>
          </p:cNvPr>
          <p:cNvSpPr>
            <a:spLocks noGrp="1"/>
          </p:cNvSpPr>
          <p:nvPr>
            <p:ph type="body" sz="quarter" idx="12" hasCustomPrompt="1"/>
          </p:nvPr>
        </p:nvSpPr>
        <p:spPr>
          <a:xfrm>
            <a:off x="630238" y="1975104"/>
            <a:ext cx="713232" cy="246888"/>
          </a:xfrm>
        </p:spPr>
        <p:txBody>
          <a:bodyPr/>
          <a:lstStyle>
            <a:lvl1pPr marL="0" indent="0">
              <a:buNone/>
              <a:defRPr sz="1600">
                <a:solidFill>
                  <a:srgbClr val="0BB096"/>
                </a:solidFill>
              </a:defRPr>
            </a:lvl1pPr>
          </a:lstStyle>
          <a:p>
            <a:pPr lvl="0"/>
            <a:r>
              <a:rPr lang="en-US"/>
              <a:t>09:00</a:t>
            </a:r>
          </a:p>
        </p:txBody>
      </p:sp>
      <p:sp>
        <p:nvSpPr>
          <p:cNvPr id="11" name="Text Placeholder 10">
            <a:extLst>
              <a:ext uri="{FF2B5EF4-FFF2-40B4-BE49-F238E27FC236}">
                <a16:creationId xmlns:a16="http://schemas.microsoft.com/office/drawing/2014/main" id="{0AC662FA-4F66-C447-BCF6-FE4AF0C2386E}"/>
              </a:ext>
            </a:extLst>
          </p:cNvPr>
          <p:cNvSpPr>
            <a:spLocks noGrp="1"/>
          </p:cNvSpPr>
          <p:nvPr>
            <p:ph type="body" sz="quarter" idx="13" hasCustomPrompt="1"/>
          </p:nvPr>
        </p:nvSpPr>
        <p:spPr>
          <a:xfrm>
            <a:off x="630936" y="2554834"/>
            <a:ext cx="713232" cy="246888"/>
          </a:xfrm>
        </p:spPr>
        <p:txBody>
          <a:bodyPr/>
          <a:lstStyle>
            <a:lvl1pPr marL="0" indent="0">
              <a:buNone/>
              <a:defRPr sz="1600">
                <a:solidFill>
                  <a:srgbClr val="0BB096"/>
                </a:solidFill>
              </a:defRPr>
            </a:lvl1pPr>
            <a:lvl2pPr>
              <a:defRPr sz="1600"/>
            </a:lvl2pPr>
            <a:lvl3pPr>
              <a:defRPr sz="1600"/>
            </a:lvl3pPr>
            <a:lvl4pPr>
              <a:defRPr sz="1600"/>
            </a:lvl4pPr>
            <a:lvl5pPr>
              <a:defRPr sz="1600"/>
            </a:lvl5pPr>
          </a:lstStyle>
          <a:p>
            <a:pPr lvl="0"/>
            <a:r>
              <a:rPr lang="en-US"/>
              <a:t>10:00</a:t>
            </a:r>
          </a:p>
        </p:txBody>
      </p:sp>
      <p:sp>
        <p:nvSpPr>
          <p:cNvPr id="13" name="Text Placeholder 12">
            <a:extLst>
              <a:ext uri="{FF2B5EF4-FFF2-40B4-BE49-F238E27FC236}">
                <a16:creationId xmlns:a16="http://schemas.microsoft.com/office/drawing/2014/main" id="{61E847D1-4BCA-934C-90F8-A61D4A64A383}"/>
              </a:ext>
            </a:extLst>
          </p:cNvPr>
          <p:cNvSpPr>
            <a:spLocks noGrp="1"/>
          </p:cNvSpPr>
          <p:nvPr>
            <p:ph type="body" sz="quarter" idx="14" hasCustomPrompt="1"/>
          </p:nvPr>
        </p:nvSpPr>
        <p:spPr>
          <a:xfrm>
            <a:off x="630936" y="3134564"/>
            <a:ext cx="713232" cy="246888"/>
          </a:xfrm>
        </p:spPr>
        <p:txBody>
          <a:bodyPr/>
          <a:lstStyle>
            <a:lvl1pPr marL="0" indent="0">
              <a:buNone/>
              <a:defRPr sz="1600">
                <a:solidFill>
                  <a:srgbClr val="0BB096"/>
                </a:solidFill>
              </a:defRPr>
            </a:lvl1pPr>
          </a:lstStyle>
          <a:p>
            <a:pPr lvl="0"/>
            <a:r>
              <a:rPr lang="en-US"/>
              <a:t>11:00</a:t>
            </a:r>
          </a:p>
        </p:txBody>
      </p:sp>
      <p:sp>
        <p:nvSpPr>
          <p:cNvPr id="15" name="Text Placeholder 14">
            <a:extLst>
              <a:ext uri="{FF2B5EF4-FFF2-40B4-BE49-F238E27FC236}">
                <a16:creationId xmlns:a16="http://schemas.microsoft.com/office/drawing/2014/main" id="{9444905A-DD16-344F-A74C-F3D15078D398}"/>
              </a:ext>
            </a:extLst>
          </p:cNvPr>
          <p:cNvSpPr>
            <a:spLocks noGrp="1"/>
          </p:cNvSpPr>
          <p:nvPr>
            <p:ph type="body" sz="quarter" idx="15" hasCustomPrompt="1"/>
          </p:nvPr>
        </p:nvSpPr>
        <p:spPr>
          <a:xfrm>
            <a:off x="630936" y="3714294"/>
            <a:ext cx="713232" cy="246888"/>
          </a:xfrm>
        </p:spPr>
        <p:txBody>
          <a:bodyPr/>
          <a:lstStyle>
            <a:lvl1pPr marL="0" indent="0">
              <a:buNone/>
              <a:defRPr sz="1600">
                <a:solidFill>
                  <a:srgbClr val="0BB096"/>
                </a:solidFill>
              </a:defRPr>
            </a:lvl1pPr>
          </a:lstStyle>
          <a:p>
            <a:pPr lvl="0"/>
            <a:r>
              <a:rPr lang="en-US"/>
              <a:t>11:40</a:t>
            </a:r>
          </a:p>
        </p:txBody>
      </p:sp>
      <p:sp>
        <p:nvSpPr>
          <p:cNvPr id="17" name="Text Placeholder 16">
            <a:extLst>
              <a:ext uri="{FF2B5EF4-FFF2-40B4-BE49-F238E27FC236}">
                <a16:creationId xmlns:a16="http://schemas.microsoft.com/office/drawing/2014/main" id="{C6B45626-09A4-F047-9349-46C7A0163A65}"/>
              </a:ext>
            </a:extLst>
          </p:cNvPr>
          <p:cNvSpPr>
            <a:spLocks noGrp="1"/>
          </p:cNvSpPr>
          <p:nvPr>
            <p:ph type="body" sz="quarter" idx="16" hasCustomPrompt="1"/>
          </p:nvPr>
        </p:nvSpPr>
        <p:spPr>
          <a:xfrm>
            <a:off x="630936" y="4294024"/>
            <a:ext cx="713232" cy="246888"/>
          </a:xfrm>
        </p:spPr>
        <p:txBody>
          <a:bodyPr/>
          <a:lstStyle>
            <a:lvl1pPr marL="0" indent="0">
              <a:buNone/>
              <a:defRPr sz="1600">
                <a:solidFill>
                  <a:srgbClr val="0BB096"/>
                </a:solidFill>
              </a:defRPr>
            </a:lvl1pPr>
          </a:lstStyle>
          <a:p>
            <a:pPr lvl="0"/>
            <a:r>
              <a:rPr lang="en-US"/>
              <a:t>12:00</a:t>
            </a:r>
          </a:p>
        </p:txBody>
      </p:sp>
      <p:sp>
        <p:nvSpPr>
          <p:cNvPr id="19" name="Text Placeholder 18">
            <a:extLst>
              <a:ext uri="{FF2B5EF4-FFF2-40B4-BE49-F238E27FC236}">
                <a16:creationId xmlns:a16="http://schemas.microsoft.com/office/drawing/2014/main" id="{B10649FB-69F3-7E4D-86CC-AE4893CAB498}"/>
              </a:ext>
            </a:extLst>
          </p:cNvPr>
          <p:cNvSpPr>
            <a:spLocks noGrp="1"/>
          </p:cNvSpPr>
          <p:nvPr>
            <p:ph type="body" sz="quarter" idx="17" hasCustomPrompt="1"/>
          </p:nvPr>
        </p:nvSpPr>
        <p:spPr>
          <a:xfrm>
            <a:off x="630936" y="4873752"/>
            <a:ext cx="713232" cy="246888"/>
          </a:xfrm>
        </p:spPr>
        <p:txBody>
          <a:bodyPr/>
          <a:lstStyle>
            <a:lvl1pPr marL="0" indent="0">
              <a:buNone/>
              <a:defRPr sz="1600">
                <a:solidFill>
                  <a:srgbClr val="0BB096"/>
                </a:solidFill>
              </a:defRPr>
            </a:lvl1pPr>
          </a:lstStyle>
          <a:p>
            <a:pPr lvl="0"/>
            <a:r>
              <a:rPr lang="en-US"/>
              <a:t>13:00</a:t>
            </a:r>
          </a:p>
        </p:txBody>
      </p:sp>
      <p:pic>
        <p:nvPicPr>
          <p:cNvPr id="12" name="Graphic 11">
            <a:extLst>
              <a:ext uri="{FF2B5EF4-FFF2-40B4-BE49-F238E27FC236}">
                <a16:creationId xmlns:a16="http://schemas.microsoft.com/office/drawing/2014/main" id="{AB8C3156-B290-E244-B66B-EFA579AA9526}"/>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677262" y="6364224"/>
            <a:ext cx="2884714" cy="228600"/>
          </a:xfrm>
          <a:prstGeom prst="rect">
            <a:avLst/>
          </a:prstGeom>
        </p:spPr>
      </p:pic>
    </p:spTree>
    <p:extLst>
      <p:ext uri="{BB962C8B-B14F-4D97-AF65-F5344CB8AC3E}">
        <p14:creationId xmlns:p14="http://schemas.microsoft.com/office/powerpoint/2010/main" val="6304232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A27B8-B26C-5B4D-8399-F4CD2B1789C0}"/>
              </a:ext>
            </a:extLst>
          </p:cNvPr>
          <p:cNvSpPr>
            <a:spLocks noGrp="1"/>
          </p:cNvSpPr>
          <p:nvPr>
            <p:ph type="title" hasCustomPrompt="1"/>
          </p:nvPr>
        </p:nvSpPr>
        <p:spPr/>
        <p:txBody>
          <a:bodyPr/>
          <a:lstStyle/>
          <a:p>
            <a:r>
              <a:rPr lang="en-US"/>
              <a:t>Contents</a:t>
            </a:r>
          </a:p>
        </p:txBody>
      </p:sp>
      <p:sp>
        <p:nvSpPr>
          <p:cNvPr id="3" name="Slide Number Placeholder 2">
            <a:extLst>
              <a:ext uri="{FF2B5EF4-FFF2-40B4-BE49-F238E27FC236}">
                <a16:creationId xmlns:a16="http://schemas.microsoft.com/office/drawing/2014/main" id="{01D7440E-F0EF-DF4B-87C1-0D456CDFE90A}"/>
              </a:ext>
            </a:extLst>
          </p:cNvPr>
          <p:cNvSpPr>
            <a:spLocks noGrp="1"/>
          </p:cNvSpPr>
          <p:nvPr>
            <p:ph type="sldNum" sz="quarter" idx="10"/>
          </p:nvPr>
        </p:nvSpPr>
        <p:spPr/>
        <p:txBody>
          <a:bodyPr/>
          <a:lstStyle/>
          <a:p>
            <a:fld id="{233A6ECB-A6F5-154E-941C-89FF089A4B22}" type="slidenum">
              <a:rPr lang="en-US" smtClean="0"/>
              <a:pPr/>
              <a:t>‹#›</a:t>
            </a:fld>
            <a:endParaRPr lang="en-US"/>
          </a:p>
        </p:txBody>
      </p:sp>
      <p:sp>
        <p:nvSpPr>
          <p:cNvPr id="6" name="Text Placeholder 5">
            <a:extLst>
              <a:ext uri="{FF2B5EF4-FFF2-40B4-BE49-F238E27FC236}">
                <a16:creationId xmlns:a16="http://schemas.microsoft.com/office/drawing/2014/main" id="{719030B4-477B-7D4F-9283-47C14523F65F}"/>
              </a:ext>
            </a:extLst>
          </p:cNvPr>
          <p:cNvSpPr>
            <a:spLocks noGrp="1"/>
          </p:cNvSpPr>
          <p:nvPr>
            <p:ph type="body" sz="quarter" idx="11" hasCustomPrompt="1"/>
          </p:nvPr>
        </p:nvSpPr>
        <p:spPr>
          <a:xfrm>
            <a:off x="630936" y="1828800"/>
            <a:ext cx="8055864" cy="4114800"/>
          </a:xfrm>
        </p:spPr>
        <p:txBody>
          <a:bodyPr/>
          <a:lstStyle>
            <a:lvl1pPr marL="0" indent="0">
              <a:spcAft>
                <a:spcPts val="1200"/>
              </a:spcAft>
              <a:buNone/>
              <a:defRPr sz="2800"/>
            </a:lvl1pPr>
          </a:lstStyle>
          <a:p>
            <a:pPr lvl="0"/>
            <a:r>
              <a:rPr lang="en-US"/>
              <a:t>Item 1</a:t>
            </a:r>
          </a:p>
          <a:p>
            <a:pPr lvl="0"/>
            <a:r>
              <a:rPr lang="en-US"/>
              <a:t>Item 2</a:t>
            </a:r>
          </a:p>
          <a:p>
            <a:pPr lvl="0"/>
            <a:r>
              <a:rPr lang="en-US"/>
              <a:t>Item 3</a:t>
            </a:r>
          </a:p>
          <a:p>
            <a:pPr lvl="0"/>
            <a:r>
              <a:rPr lang="en-US"/>
              <a:t>Item 4</a:t>
            </a:r>
          </a:p>
          <a:p>
            <a:pPr lvl="0"/>
            <a:r>
              <a:rPr lang="en-US"/>
              <a:t>Item 5</a:t>
            </a:r>
          </a:p>
          <a:p>
            <a:pPr lvl="0"/>
            <a:r>
              <a:rPr lang="en-US"/>
              <a:t>Item 6</a:t>
            </a:r>
          </a:p>
        </p:txBody>
      </p:sp>
      <p:pic>
        <p:nvPicPr>
          <p:cNvPr id="7" name="Graphic 6">
            <a:extLst>
              <a:ext uri="{FF2B5EF4-FFF2-40B4-BE49-F238E27FC236}">
                <a16:creationId xmlns:a16="http://schemas.microsoft.com/office/drawing/2014/main" id="{4F4058AF-3B2E-CB4C-9BAE-D51029855637}"/>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677262" y="6364224"/>
            <a:ext cx="2884714" cy="228600"/>
          </a:xfrm>
          <a:prstGeom prst="rect">
            <a:avLst/>
          </a:prstGeom>
        </p:spPr>
      </p:pic>
    </p:spTree>
    <p:extLst>
      <p:ext uri="{BB962C8B-B14F-4D97-AF65-F5344CB8AC3E}">
        <p14:creationId xmlns:p14="http://schemas.microsoft.com/office/powerpoint/2010/main" val="4597727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ultiple Quot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A27B8-B26C-5B4D-8399-F4CD2B1789C0}"/>
              </a:ext>
            </a:extLst>
          </p:cNvPr>
          <p:cNvSpPr>
            <a:spLocks noGrp="1"/>
          </p:cNvSpPr>
          <p:nvPr>
            <p:ph type="title" hasCustomPrompt="1"/>
          </p:nvPr>
        </p:nvSpPr>
        <p:spPr>
          <a:xfrm>
            <a:off x="630936" y="612648"/>
            <a:ext cx="2871216" cy="777240"/>
          </a:xfrm>
        </p:spPr>
        <p:txBody>
          <a:bodyPr/>
          <a:lstStyle>
            <a:lvl1pPr>
              <a:defRPr/>
            </a:lvl1pPr>
          </a:lstStyle>
          <a:p>
            <a:r>
              <a:rPr lang="en-US"/>
              <a:t>Multiple Quotes</a:t>
            </a:r>
          </a:p>
        </p:txBody>
      </p:sp>
      <p:sp>
        <p:nvSpPr>
          <p:cNvPr id="3" name="Slide Number Placeholder 2">
            <a:extLst>
              <a:ext uri="{FF2B5EF4-FFF2-40B4-BE49-F238E27FC236}">
                <a16:creationId xmlns:a16="http://schemas.microsoft.com/office/drawing/2014/main" id="{01D7440E-F0EF-DF4B-87C1-0D456CDFE90A}"/>
              </a:ext>
            </a:extLst>
          </p:cNvPr>
          <p:cNvSpPr>
            <a:spLocks noGrp="1"/>
          </p:cNvSpPr>
          <p:nvPr>
            <p:ph type="sldNum" sz="quarter" idx="10"/>
          </p:nvPr>
        </p:nvSpPr>
        <p:spPr/>
        <p:txBody>
          <a:bodyPr/>
          <a:lstStyle/>
          <a:p>
            <a:fld id="{233A6ECB-A6F5-154E-941C-89FF089A4B22}" type="slidenum">
              <a:rPr lang="en-US" smtClean="0"/>
              <a:pPr/>
              <a:t>‹#›</a:t>
            </a:fld>
            <a:endParaRPr lang="en-US"/>
          </a:p>
        </p:txBody>
      </p:sp>
      <p:sp>
        <p:nvSpPr>
          <p:cNvPr id="6" name="Text Placeholder 5">
            <a:extLst>
              <a:ext uri="{FF2B5EF4-FFF2-40B4-BE49-F238E27FC236}">
                <a16:creationId xmlns:a16="http://schemas.microsoft.com/office/drawing/2014/main" id="{719030B4-477B-7D4F-9283-47C14523F65F}"/>
              </a:ext>
            </a:extLst>
          </p:cNvPr>
          <p:cNvSpPr>
            <a:spLocks noGrp="1"/>
          </p:cNvSpPr>
          <p:nvPr>
            <p:ph type="body" sz="quarter" idx="11" hasCustomPrompt="1"/>
          </p:nvPr>
        </p:nvSpPr>
        <p:spPr>
          <a:xfrm>
            <a:off x="3939563" y="612648"/>
            <a:ext cx="7653527" cy="731520"/>
          </a:xfrm>
        </p:spPr>
        <p:txBody>
          <a:bodyPr/>
          <a:lstStyle>
            <a:lvl1pPr marL="0" indent="0">
              <a:buNone/>
              <a:defRPr sz="1600" b="1"/>
            </a:lvl1pPr>
          </a:lstStyle>
          <a:p>
            <a:pPr lvl="0"/>
            <a:r>
              <a:rPr lang="en-US"/>
              <a:t>Quote #1</a:t>
            </a:r>
          </a:p>
        </p:txBody>
      </p:sp>
      <p:sp>
        <p:nvSpPr>
          <p:cNvPr id="7" name="Text Placeholder 6">
            <a:extLst>
              <a:ext uri="{FF2B5EF4-FFF2-40B4-BE49-F238E27FC236}">
                <a16:creationId xmlns:a16="http://schemas.microsoft.com/office/drawing/2014/main" id="{9AA65E6D-AD37-AE40-BC86-A198842D98BA}"/>
              </a:ext>
            </a:extLst>
          </p:cNvPr>
          <p:cNvSpPr>
            <a:spLocks noGrp="1"/>
          </p:cNvSpPr>
          <p:nvPr>
            <p:ph type="body" sz="quarter" idx="12" hasCustomPrompt="1"/>
          </p:nvPr>
        </p:nvSpPr>
        <p:spPr>
          <a:xfrm>
            <a:off x="3939563" y="2029968"/>
            <a:ext cx="7653527" cy="731520"/>
          </a:xfrm>
        </p:spPr>
        <p:txBody>
          <a:bodyPr/>
          <a:lstStyle>
            <a:lvl1pPr marL="0" indent="0">
              <a:buNone/>
              <a:defRPr sz="1600" b="1"/>
            </a:lvl1pPr>
          </a:lstStyle>
          <a:p>
            <a:pPr lvl="0"/>
            <a:r>
              <a:rPr lang="en-US"/>
              <a:t>Quote #2</a:t>
            </a:r>
          </a:p>
        </p:txBody>
      </p:sp>
      <p:sp>
        <p:nvSpPr>
          <p:cNvPr id="8" name="Text Placeholder 7">
            <a:extLst>
              <a:ext uri="{FF2B5EF4-FFF2-40B4-BE49-F238E27FC236}">
                <a16:creationId xmlns:a16="http://schemas.microsoft.com/office/drawing/2014/main" id="{761F1EAE-BBF8-604F-82AD-619938D143AB}"/>
              </a:ext>
            </a:extLst>
          </p:cNvPr>
          <p:cNvSpPr>
            <a:spLocks noGrp="1"/>
          </p:cNvSpPr>
          <p:nvPr>
            <p:ph type="body" sz="quarter" idx="13" hasCustomPrompt="1"/>
          </p:nvPr>
        </p:nvSpPr>
        <p:spPr>
          <a:xfrm>
            <a:off x="3939563" y="3456432"/>
            <a:ext cx="7653527" cy="731520"/>
          </a:xfrm>
        </p:spPr>
        <p:txBody>
          <a:bodyPr/>
          <a:lstStyle>
            <a:lvl1pPr marL="0" indent="0">
              <a:buNone/>
              <a:defRPr sz="1600" b="1"/>
            </a:lvl1pPr>
          </a:lstStyle>
          <a:p>
            <a:pPr lvl="0"/>
            <a:r>
              <a:rPr lang="en-US"/>
              <a:t>Quote #3</a:t>
            </a:r>
          </a:p>
        </p:txBody>
      </p:sp>
      <p:sp>
        <p:nvSpPr>
          <p:cNvPr id="10" name="Text Placeholder 9">
            <a:extLst>
              <a:ext uri="{FF2B5EF4-FFF2-40B4-BE49-F238E27FC236}">
                <a16:creationId xmlns:a16="http://schemas.microsoft.com/office/drawing/2014/main" id="{BF510E21-3D48-2846-9CB6-D13FA2C16A16}"/>
              </a:ext>
            </a:extLst>
          </p:cNvPr>
          <p:cNvSpPr>
            <a:spLocks noGrp="1"/>
          </p:cNvSpPr>
          <p:nvPr>
            <p:ph type="body" sz="quarter" idx="14" hasCustomPrompt="1"/>
          </p:nvPr>
        </p:nvSpPr>
        <p:spPr>
          <a:xfrm>
            <a:off x="3939563" y="4892040"/>
            <a:ext cx="7653527" cy="731520"/>
          </a:xfrm>
        </p:spPr>
        <p:txBody>
          <a:bodyPr/>
          <a:lstStyle>
            <a:lvl1pPr marL="0" indent="0">
              <a:buNone/>
              <a:defRPr sz="1600" b="1"/>
            </a:lvl1pPr>
          </a:lstStyle>
          <a:p>
            <a:pPr lvl="0"/>
            <a:r>
              <a:rPr lang="en-US"/>
              <a:t>Quote #4</a:t>
            </a:r>
          </a:p>
        </p:txBody>
      </p:sp>
      <p:sp>
        <p:nvSpPr>
          <p:cNvPr id="9" name="Text Placeholder 8">
            <a:extLst>
              <a:ext uri="{FF2B5EF4-FFF2-40B4-BE49-F238E27FC236}">
                <a16:creationId xmlns:a16="http://schemas.microsoft.com/office/drawing/2014/main" id="{3B46927E-B18E-754C-BCE7-DA493203A6DE}"/>
              </a:ext>
            </a:extLst>
          </p:cNvPr>
          <p:cNvSpPr>
            <a:spLocks noGrp="1"/>
          </p:cNvSpPr>
          <p:nvPr>
            <p:ph type="body" sz="quarter" idx="15" hasCustomPrompt="1"/>
          </p:nvPr>
        </p:nvSpPr>
        <p:spPr>
          <a:xfrm>
            <a:off x="3939563" y="1435608"/>
            <a:ext cx="7653527" cy="219456"/>
          </a:xfrm>
        </p:spPr>
        <p:txBody>
          <a:bodyPr/>
          <a:lstStyle>
            <a:lvl1pPr marL="0" indent="0">
              <a:buNone/>
              <a:defRPr sz="1400" b="0" i="1">
                <a:solidFill>
                  <a:srgbClr val="0BB096"/>
                </a:solidFill>
              </a:defRPr>
            </a:lvl1pPr>
          </a:lstStyle>
          <a:p>
            <a:pPr lvl="0"/>
            <a:r>
              <a:rPr lang="en-US"/>
              <a:t>Name</a:t>
            </a:r>
          </a:p>
        </p:txBody>
      </p:sp>
      <p:sp>
        <p:nvSpPr>
          <p:cNvPr id="12" name="Text Placeholder 11">
            <a:extLst>
              <a:ext uri="{FF2B5EF4-FFF2-40B4-BE49-F238E27FC236}">
                <a16:creationId xmlns:a16="http://schemas.microsoft.com/office/drawing/2014/main" id="{59473ED1-0AB0-1A49-8134-AC1F4A7B12DE}"/>
              </a:ext>
            </a:extLst>
          </p:cNvPr>
          <p:cNvSpPr>
            <a:spLocks noGrp="1"/>
          </p:cNvSpPr>
          <p:nvPr>
            <p:ph type="body" sz="quarter" idx="16" hasCustomPrompt="1"/>
          </p:nvPr>
        </p:nvSpPr>
        <p:spPr>
          <a:xfrm>
            <a:off x="3939563" y="2862072"/>
            <a:ext cx="7653527" cy="219456"/>
          </a:xfrm>
        </p:spPr>
        <p:txBody>
          <a:bodyPr/>
          <a:lstStyle>
            <a:lvl1pPr marL="0" indent="0">
              <a:buNone/>
              <a:defRPr sz="1400" b="0" i="1">
                <a:solidFill>
                  <a:srgbClr val="0BB096"/>
                </a:solidFill>
              </a:defRPr>
            </a:lvl1pPr>
          </a:lstStyle>
          <a:p>
            <a:pPr lvl="0"/>
            <a:r>
              <a:rPr lang="en-US"/>
              <a:t>Name</a:t>
            </a:r>
          </a:p>
        </p:txBody>
      </p:sp>
      <p:sp>
        <p:nvSpPr>
          <p:cNvPr id="14" name="Text Placeholder 13">
            <a:extLst>
              <a:ext uri="{FF2B5EF4-FFF2-40B4-BE49-F238E27FC236}">
                <a16:creationId xmlns:a16="http://schemas.microsoft.com/office/drawing/2014/main" id="{8C6856CC-252E-D24A-8B55-D1D0B0CA4F46}"/>
              </a:ext>
            </a:extLst>
          </p:cNvPr>
          <p:cNvSpPr>
            <a:spLocks noGrp="1"/>
          </p:cNvSpPr>
          <p:nvPr>
            <p:ph type="body" sz="quarter" idx="17" hasCustomPrompt="1"/>
          </p:nvPr>
        </p:nvSpPr>
        <p:spPr>
          <a:xfrm>
            <a:off x="3939563" y="4288536"/>
            <a:ext cx="7653527" cy="219456"/>
          </a:xfrm>
        </p:spPr>
        <p:txBody>
          <a:bodyPr/>
          <a:lstStyle>
            <a:lvl1pPr marL="0" indent="0">
              <a:buNone/>
              <a:defRPr sz="1400" b="0" i="1">
                <a:solidFill>
                  <a:srgbClr val="0BB096"/>
                </a:solidFill>
              </a:defRPr>
            </a:lvl1pPr>
          </a:lstStyle>
          <a:p>
            <a:pPr lvl="0"/>
            <a:r>
              <a:rPr lang="en-US"/>
              <a:t>Name</a:t>
            </a:r>
          </a:p>
        </p:txBody>
      </p:sp>
      <p:sp>
        <p:nvSpPr>
          <p:cNvPr id="16" name="Text Placeholder 15">
            <a:extLst>
              <a:ext uri="{FF2B5EF4-FFF2-40B4-BE49-F238E27FC236}">
                <a16:creationId xmlns:a16="http://schemas.microsoft.com/office/drawing/2014/main" id="{C952FDA5-D3B5-BE46-B21A-9E37A47126BB}"/>
              </a:ext>
            </a:extLst>
          </p:cNvPr>
          <p:cNvSpPr>
            <a:spLocks noGrp="1"/>
          </p:cNvSpPr>
          <p:nvPr>
            <p:ph type="body" sz="quarter" idx="18" hasCustomPrompt="1"/>
          </p:nvPr>
        </p:nvSpPr>
        <p:spPr>
          <a:xfrm>
            <a:off x="3939563" y="5724144"/>
            <a:ext cx="7653527" cy="219456"/>
          </a:xfrm>
        </p:spPr>
        <p:txBody>
          <a:bodyPr/>
          <a:lstStyle>
            <a:lvl1pPr marL="0" indent="0">
              <a:buNone/>
              <a:defRPr sz="1400" b="0" i="1">
                <a:solidFill>
                  <a:srgbClr val="0BB096"/>
                </a:solidFill>
              </a:defRPr>
            </a:lvl1pPr>
          </a:lstStyle>
          <a:p>
            <a:pPr lvl="0"/>
            <a:r>
              <a:rPr lang="en-US"/>
              <a:t>Name</a:t>
            </a:r>
          </a:p>
        </p:txBody>
      </p:sp>
      <p:pic>
        <p:nvPicPr>
          <p:cNvPr id="13" name="Graphic 12">
            <a:extLst>
              <a:ext uri="{FF2B5EF4-FFF2-40B4-BE49-F238E27FC236}">
                <a16:creationId xmlns:a16="http://schemas.microsoft.com/office/drawing/2014/main" id="{CD962890-2544-BD4C-8393-A422751B522F}"/>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677262" y="6364224"/>
            <a:ext cx="2884714" cy="228600"/>
          </a:xfrm>
          <a:prstGeom prst="rect">
            <a:avLst/>
          </a:prstGeom>
        </p:spPr>
      </p:pic>
    </p:spTree>
    <p:extLst>
      <p:ext uri="{BB962C8B-B14F-4D97-AF65-F5344CB8AC3E}">
        <p14:creationId xmlns:p14="http://schemas.microsoft.com/office/powerpoint/2010/main" val="4636985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Web Screenshot Template Body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470F677-C016-3041-BFB2-421CEB62336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93053" y="1430474"/>
            <a:ext cx="8215894" cy="4736458"/>
          </a:xfrm>
          <a:prstGeom prst="rect">
            <a:avLst/>
          </a:prstGeom>
        </p:spPr>
      </p:pic>
      <p:sp>
        <p:nvSpPr>
          <p:cNvPr id="2" name="Title 1">
            <a:extLst>
              <a:ext uri="{FF2B5EF4-FFF2-40B4-BE49-F238E27FC236}">
                <a16:creationId xmlns:a16="http://schemas.microsoft.com/office/drawing/2014/main" id="{2A6A27B8-B26C-5B4D-8399-F4CD2B1789C0}"/>
              </a:ext>
            </a:extLst>
          </p:cNvPr>
          <p:cNvSpPr>
            <a:spLocks noGrp="1"/>
          </p:cNvSpPr>
          <p:nvPr>
            <p:ph type="title" hasCustomPrompt="1"/>
          </p:nvPr>
        </p:nvSpPr>
        <p:spPr>
          <a:xfrm>
            <a:off x="630936" y="612647"/>
            <a:ext cx="10954512" cy="685800"/>
          </a:xfrm>
        </p:spPr>
        <p:txBody>
          <a:bodyPr/>
          <a:lstStyle/>
          <a:p>
            <a:r>
              <a:rPr lang="en-US"/>
              <a:t>Screenshot</a:t>
            </a:r>
          </a:p>
        </p:txBody>
      </p:sp>
      <p:sp>
        <p:nvSpPr>
          <p:cNvPr id="3" name="Slide Number Placeholder 2">
            <a:extLst>
              <a:ext uri="{FF2B5EF4-FFF2-40B4-BE49-F238E27FC236}">
                <a16:creationId xmlns:a16="http://schemas.microsoft.com/office/drawing/2014/main" id="{01D7440E-F0EF-DF4B-87C1-0D456CDFE90A}"/>
              </a:ext>
            </a:extLst>
          </p:cNvPr>
          <p:cNvSpPr>
            <a:spLocks noGrp="1"/>
          </p:cNvSpPr>
          <p:nvPr>
            <p:ph type="sldNum" sz="quarter" idx="10"/>
          </p:nvPr>
        </p:nvSpPr>
        <p:spPr/>
        <p:txBody>
          <a:bodyPr/>
          <a:lstStyle/>
          <a:p>
            <a:fld id="{233A6ECB-A6F5-154E-941C-89FF089A4B22}" type="slidenum">
              <a:rPr lang="en-US" smtClean="0"/>
              <a:pPr/>
              <a:t>‹#›</a:t>
            </a:fld>
            <a:endParaRPr lang="en-US"/>
          </a:p>
        </p:txBody>
      </p:sp>
      <p:sp>
        <p:nvSpPr>
          <p:cNvPr id="6" name="Text Placeholder 5">
            <a:extLst>
              <a:ext uri="{FF2B5EF4-FFF2-40B4-BE49-F238E27FC236}">
                <a16:creationId xmlns:a16="http://schemas.microsoft.com/office/drawing/2014/main" id="{719030B4-477B-7D4F-9283-47C14523F65F}"/>
              </a:ext>
            </a:extLst>
          </p:cNvPr>
          <p:cNvSpPr>
            <a:spLocks noGrp="1"/>
          </p:cNvSpPr>
          <p:nvPr>
            <p:ph type="body" sz="quarter" idx="11" hasCustomPrompt="1"/>
          </p:nvPr>
        </p:nvSpPr>
        <p:spPr>
          <a:xfrm>
            <a:off x="630936" y="1828800"/>
            <a:ext cx="2249424" cy="4114800"/>
          </a:xfrm>
        </p:spPr>
        <p:txBody>
          <a:bodyPr/>
          <a:lstStyle>
            <a:lvl1pPr marL="0" indent="0">
              <a:buNone/>
              <a:defRPr sz="1600" b="0"/>
            </a:lvl1pPr>
          </a:lstStyle>
          <a:p>
            <a:pPr lvl="0"/>
            <a:r>
              <a:rPr lang="en-US"/>
              <a:t>You can use a large image to highlight your point. It should be placed on the page with no border around it.</a:t>
            </a:r>
          </a:p>
        </p:txBody>
      </p:sp>
      <p:sp>
        <p:nvSpPr>
          <p:cNvPr id="8" name="Picture Placeholder 7">
            <a:extLst>
              <a:ext uri="{FF2B5EF4-FFF2-40B4-BE49-F238E27FC236}">
                <a16:creationId xmlns:a16="http://schemas.microsoft.com/office/drawing/2014/main" id="{F0E53CDD-13F9-F04C-A38C-D30590DBFCCB}"/>
              </a:ext>
            </a:extLst>
          </p:cNvPr>
          <p:cNvSpPr>
            <a:spLocks noGrp="1"/>
          </p:cNvSpPr>
          <p:nvPr>
            <p:ph type="pic" sz="quarter" idx="13"/>
          </p:nvPr>
        </p:nvSpPr>
        <p:spPr>
          <a:xfrm>
            <a:off x="5074920" y="1984248"/>
            <a:ext cx="5742432" cy="3447288"/>
          </a:xfrm>
        </p:spPr>
        <p:txBody>
          <a:bodyPr/>
          <a:lstStyle>
            <a:lvl1pPr marL="0" indent="0">
              <a:buNone/>
              <a:defRPr b="0">
                <a:solidFill>
                  <a:schemeClr val="bg1"/>
                </a:solidFill>
              </a:defRPr>
            </a:lvl1pPr>
          </a:lstStyle>
          <a:p>
            <a:endParaRPr lang="en-US"/>
          </a:p>
        </p:txBody>
      </p:sp>
      <p:pic>
        <p:nvPicPr>
          <p:cNvPr id="9" name="Graphic 8">
            <a:extLst>
              <a:ext uri="{FF2B5EF4-FFF2-40B4-BE49-F238E27FC236}">
                <a16:creationId xmlns:a16="http://schemas.microsoft.com/office/drawing/2014/main" id="{E213AB06-79B3-A14C-81FB-57639159040D}"/>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677262" y="6364224"/>
            <a:ext cx="2884714" cy="228600"/>
          </a:xfrm>
          <a:prstGeom prst="rect">
            <a:avLst/>
          </a:prstGeom>
        </p:spPr>
      </p:pic>
    </p:spTree>
    <p:extLst>
      <p:ext uri="{BB962C8B-B14F-4D97-AF65-F5344CB8AC3E}">
        <p14:creationId xmlns:p14="http://schemas.microsoft.com/office/powerpoint/2010/main" val="1015697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Design 2">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B0618616-AF8E-7B43-8238-33BCB539AFD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5791200" cy="6858000"/>
          </a:xfrm>
          <a:prstGeom prst="rect">
            <a:avLst/>
          </a:prstGeom>
        </p:spPr>
      </p:pic>
      <p:pic>
        <p:nvPicPr>
          <p:cNvPr id="17" name="Graphic 16">
            <a:extLst>
              <a:ext uri="{FF2B5EF4-FFF2-40B4-BE49-F238E27FC236}">
                <a16:creationId xmlns:a16="http://schemas.microsoft.com/office/drawing/2014/main" id="{57D34714-3277-2D4C-9873-F3C8D94B303E}"/>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502151" y="6135034"/>
            <a:ext cx="3498961" cy="286464"/>
          </a:xfrm>
          <a:prstGeom prst="rect">
            <a:avLst/>
          </a:prstGeom>
        </p:spPr>
      </p:pic>
      <p:pic>
        <p:nvPicPr>
          <p:cNvPr id="18" name="Graphic 17">
            <a:extLst>
              <a:ext uri="{FF2B5EF4-FFF2-40B4-BE49-F238E27FC236}">
                <a16:creationId xmlns:a16="http://schemas.microsoft.com/office/drawing/2014/main" id="{587C29AE-9681-6543-B760-AA751668D740}"/>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8663757" y="4683251"/>
            <a:ext cx="2614661" cy="2614661"/>
          </a:xfrm>
          <a:prstGeom prst="rect">
            <a:avLst/>
          </a:prstGeom>
        </p:spPr>
      </p:pic>
      <p:sp>
        <p:nvSpPr>
          <p:cNvPr id="2" name="Title 1">
            <a:extLst>
              <a:ext uri="{FF2B5EF4-FFF2-40B4-BE49-F238E27FC236}">
                <a16:creationId xmlns:a16="http://schemas.microsoft.com/office/drawing/2014/main" id="{D76A8E15-9FEB-D042-AC14-609D8DD23166}"/>
              </a:ext>
            </a:extLst>
          </p:cNvPr>
          <p:cNvSpPr>
            <a:spLocks noGrp="1"/>
          </p:cNvSpPr>
          <p:nvPr>
            <p:ph type="ctrTitle" hasCustomPrompt="1"/>
          </p:nvPr>
        </p:nvSpPr>
        <p:spPr>
          <a:xfrm>
            <a:off x="3502152" y="1371600"/>
            <a:ext cx="6464808" cy="1335024"/>
          </a:xfrm>
        </p:spPr>
        <p:txBody>
          <a:bodyPr anchor="t"/>
          <a:lstStyle>
            <a:lvl1pPr algn="l">
              <a:lnSpc>
                <a:spcPct val="100000"/>
              </a:lnSpc>
              <a:defRPr sz="4300"/>
            </a:lvl1pPr>
          </a:lstStyle>
          <a:p>
            <a:r>
              <a:rPr lang="en-US"/>
              <a:t>Title of the presentation.</a:t>
            </a:r>
          </a:p>
        </p:txBody>
      </p:sp>
      <p:sp>
        <p:nvSpPr>
          <p:cNvPr id="3" name="Subtitle 2">
            <a:extLst>
              <a:ext uri="{FF2B5EF4-FFF2-40B4-BE49-F238E27FC236}">
                <a16:creationId xmlns:a16="http://schemas.microsoft.com/office/drawing/2014/main" id="{52D61C11-6C2E-104E-AD4C-95DF5B918670}"/>
              </a:ext>
            </a:extLst>
          </p:cNvPr>
          <p:cNvSpPr>
            <a:spLocks noGrp="1"/>
          </p:cNvSpPr>
          <p:nvPr>
            <p:ph type="subTitle" idx="1" hasCustomPrompt="1"/>
          </p:nvPr>
        </p:nvSpPr>
        <p:spPr>
          <a:xfrm>
            <a:off x="3502152" y="2706624"/>
            <a:ext cx="6464808" cy="877824"/>
          </a:xfrm>
        </p:spPr>
        <p:txBody>
          <a:bodyPr anchor="b"/>
          <a:lstStyle>
            <a:lvl1pPr marL="0" indent="0" algn="l">
              <a:buNone/>
              <a:defRPr sz="18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of the presentation.</a:t>
            </a:r>
          </a:p>
        </p:txBody>
      </p:sp>
      <p:sp>
        <p:nvSpPr>
          <p:cNvPr id="8" name="Text Placeholder 7">
            <a:extLst>
              <a:ext uri="{FF2B5EF4-FFF2-40B4-BE49-F238E27FC236}">
                <a16:creationId xmlns:a16="http://schemas.microsoft.com/office/drawing/2014/main" id="{E4165367-01D9-C949-AA11-9C228FD05D43}"/>
              </a:ext>
            </a:extLst>
          </p:cNvPr>
          <p:cNvSpPr>
            <a:spLocks noGrp="1"/>
          </p:cNvSpPr>
          <p:nvPr>
            <p:ph type="body" sz="quarter" idx="13" hasCustomPrompt="1"/>
          </p:nvPr>
        </p:nvSpPr>
        <p:spPr>
          <a:xfrm>
            <a:off x="3502152" y="3584448"/>
            <a:ext cx="6464808" cy="557784"/>
          </a:xfrm>
        </p:spPr>
        <p:txBody>
          <a:bodyPr/>
          <a:lstStyle>
            <a:lvl1pPr marL="0" indent="0">
              <a:lnSpc>
                <a:spcPct val="100000"/>
              </a:lnSpc>
              <a:spcAft>
                <a:spcPts val="0"/>
              </a:spcAft>
              <a:buNone/>
              <a:defRPr sz="1800" b="0"/>
            </a:lvl1pPr>
          </a:lstStyle>
          <a:p>
            <a:pPr lvl="0"/>
            <a:r>
              <a:rPr lang="en-US"/>
              <a:t>Date</a:t>
            </a:r>
          </a:p>
        </p:txBody>
      </p:sp>
      <p:pic>
        <p:nvPicPr>
          <p:cNvPr id="12" name="Graphic 11">
            <a:extLst>
              <a:ext uri="{FF2B5EF4-FFF2-40B4-BE49-F238E27FC236}">
                <a16:creationId xmlns:a16="http://schemas.microsoft.com/office/drawing/2014/main" id="{9697D656-57B2-5A45-A572-45264FFB40E9}"/>
              </a:ext>
            </a:extLst>
          </p:cNvPr>
          <p:cNvPicPr>
            <a:picLocks noChangeAspect="1"/>
          </p:cNvPicPr>
          <p:nvPr userDrawn="1"/>
        </p:nvPicPr>
        <p:blipFill rotWithShape="1">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rcRect l="24645"/>
          <a:stretch/>
        </p:blipFill>
        <p:spPr>
          <a:xfrm>
            <a:off x="0" y="1486342"/>
            <a:ext cx="3119630" cy="370051"/>
          </a:xfrm>
          <a:prstGeom prst="rect">
            <a:avLst/>
          </a:prstGeom>
        </p:spPr>
      </p:pic>
    </p:spTree>
    <p:extLst>
      <p:ext uri="{BB962C8B-B14F-4D97-AF65-F5344CB8AC3E}">
        <p14:creationId xmlns:p14="http://schemas.microsoft.com/office/powerpoint/2010/main" val="38614836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fographic Template Body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A27B8-B26C-5B4D-8399-F4CD2B1789C0}"/>
              </a:ext>
            </a:extLst>
          </p:cNvPr>
          <p:cNvSpPr>
            <a:spLocks noGrp="1"/>
          </p:cNvSpPr>
          <p:nvPr>
            <p:ph type="title" hasCustomPrompt="1"/>
          </p:nvPr>
        </p:nvSpPr>
        <p:spPr>
          <a:xfrm>
            <a:off x="630936" y="612647"/>
            <a:ext cx="10954512" cy="685800"/>
          </a:xfrm>
        </p:spPr>
        <p:txBody>
          <a:bodyPr/>
          <a:lstStyle>
            <a:lvl1pPr>
              <a:defRPr/>
            </a:lvl1pPr>
          </a:lstStyle>
          <a:p>
            <a:r>
              <a:rPr lang="en-US"/>
              <a:t>Title of the infographic</a:t>
            </a:r>
          </a:p>
        </p:txBody>
      </p:sp>
      <p:sp>
        <p:nvSpPr>
          <p:cNvPr id="3" name="Slide Number Placeholder 2">
            <a:extLst>
              <a:ext uri="{FF2B5EF4-FFF2-40B4-BE49-F238E27FC236}">
                <a16:creationId xmlns:a16="http://schemas.microsoft.com/office/drawing/2014/main" id="{01D7440E-F0EF-DF4B-87C1-0D456CDFE90A}"/>
              </a:ext>
            </a:extLst>
          </p:cNvPr>
          <p:cNvSpPr>
            <a:spLocks noGrp="1"/>
          </p:cNvSpPr>
          <p:nvPr>
            <p:ph type="sldNum" sz="quarter" idx="10"/>
          </p:nvPr>
        </p:nvSpPr>
        <p:spPr/>
        <p:txBody>
          <a:bodyPr/>
          <a:lstStyle/>
          <a:p>
            <a:fld id="{233A6ECB-A6F5-154E-941C-89FF089A4B22}" type="slidenum">
              <a:rPr lang="en-US" smtClean="0"/>
              <a:pPr/>
              <a:t>‹#›</a:t>
            </a:fld>
            <a:endParaRPr lang="en-US"/>
          </a:p>
        </p:txBody>
      </p:sp>
      <p:sp>
        <p:nvSpPr>
          <p:cNvPr id="6" name="Text Placeholder 5">
            <a:extLst>
              <a:ext uri="{FF2B5EF4-FFF2-40B4-BE49-F238E27FC236}">
                <a16:creationId xmlns:a16="http://schemas.microsoft.com/office/drawing/2014/main" id="{719030B4-477B-7D4F-9283-47C14523F65F}"/>
              </a:ext>
            </a:extLst>
          </p:cNvPr>
          <p:cNvSpPr>
            <a:spLocks noGrp="1"/>
          </p:cNvSpPr>
          <p:nvPr>
            <p:ph type="body" sz="quarter" idx="11" hasCustomPrompt="1"/>
          </p:nvPr>
        </p:nvSpPr>
        <p:spPr>
          <a:xfrm>
            <a:off x="630936" y="1828800"/>
            <a:ext cx="2249424" cy="4114800"/>
          </a:xfrm>
        </p:spPr>
        <p:txBody>
          <a:bodyPr/>
          <a:lstStyle>
            <a:lvl1pPr marL="0" indent="0">
              <a:buNone/>
              <a:defRPr sz="1600" b="0"/>
            </a:lvl1pPr>
          </a:lstStyle>
          <a:p>
            <a:pPr lvl="0"/>
            <a:r>
              <a:rPr lang="en-US"/>
              <a:t>Description of data set being represented by the infographic should be put here.</a:t>
            </a:r>
          </a:p>
        </p:txBody>
      </p:sp>
      <p:pic>
        <p:nvPicPr>
          <p:cNvPr id="7" name="Graphic 6">
            <a:extLst>
              <a:ext uri="{FF2B5EF4-FFF2-40B4-BE49-F238E27FC236}">
                <a16:creationId xmlns:a16="http://schemas.microsoft.com/office/drawing/2014/main" id="{74BDE489-EF3B-0E41-9AF6-DFC4B6389F24}"/>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677262" y="6364224"/>
            <a:ext cx="2884714" cy="228600"/>
          </a:xfrm>
          <a:prstGeom prst="rect">
            <a:avLst/>
          </a:prstGeom>
        </p:spPr>
      </p:pic>
    </p:spTree>
    <p:extLst>
      <p:ext uri="{BB962C8B-B14F-4D97-AF65-F5344CB8AC3E}">
        <p14:creationId xmlns:p14="http://schemas.microsoft.com/office/powerpoint/2010/main" val="20410755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peaker Template Body Slide v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A27B8-B26C-5B4D-8399-F4CD2B1789C0}"/>
              </a:ext>
            </a:extLst>
          </p:cNvPr>
          <p:cNvSpPr>
            <a:spLocks noGrp="1"/>
          </p:cNvSpPr>
          <p:nvPr>
            <p:ph type="title" hasCustomPrompt="1"/>
          </p:nvPr>
        </p:nvSpPr>
        <p:spPr/>
        <p:txBody>
          <a:bodyPr/>
          <a:lstStyle/>
          <a:p>
            <a:r>
              <a:rPr lang="en-US"/>
              <a:t>Speakers</a:t>
            </a:r>
          </a:p>
        </p:txBody>
      </p:sp>
      <p:sp>
        <p:nvSpPr>
          <p:cNvPr id="3" name="Slide Number Placeholder 2">
            <a:extLst>
              <a:ext uri="{FF2B5EF4-FFF2-40B4-BE49-F238E27FC236}">
                <a16:creationId xmlns:a16="http://schemas.microsoft.com/office/drawing/2014/main" id="{01D7440E-F0EF-DF4B-87C1-0D456CDFE90A}"/>
              </a:ext>
            </a:extLst>
          </p:cNvPr>
          <p:cNvSpPr>
            <a:spLocks noGrp="1"/>
          </p:cNvSpPr>
          <p:nvPr>
            <p:ph type="sldNum" sz="quarter" idx="10"/>
          </p:nvPr>
        </p:nvSpPr>
        <p:spPr/>
        <p:txBody>
          <a:bodyPr/>
          <a:lstStyle/>
          <a:p>
            <a:fld id="{233A6ECB-A6F5-154E-941C-89FF089A4B22}" type="slidenum">
              <a:rPr lang="en-US" smtClean="0"/>
              <a:pPr/>
              <a:t>‹#›</a:t>
            </a:fld>
            <a:endParaRPr lang="en-US"/>
          </a:p>
        </p:txBody>
      </p:sp>
      <p:sp>
        <p:nvSpPr>
          <p:cNvPr id="6" name="Text Placeholder 5">
            <a:extLst>
              <a:ext uri="{FF2B5EF4-FFF2-40B4-BE49-F238E27FC236}">
                <a16:creationId xmlns:a16="http://schemas.microsoft.com/office/drawing/2014/main" id="{719030B4-477B-7D4F-9283-47C14523F65F}"/>
              </a:ext>
            </a:extLst>
          </p:cNvPr>
          <p:cNvSpPr>
            <a:spLocks noGrp="1"/>
          </p:cNvSpPr>
          <p:nvPr>
            <p:ph type="body" sz="quarter" idx="11" hasCustomPrompt="1"/>
          </p:nvPr>
        </p:nvSpPr>
        <p:spPr>
          <a:xfrm>
            <a:off x="2114962" y="2075688"/>
            <a:ext cx="3675887" cy="1033271"/>
          </a:xfrm>
        </p:spPr>
        <p:txBody>
          <a:bodyPr/>
          <a:lstStyle>
            <a:lvl1pPr marL="0" indent="0">
              <a:buNone/>
              <a:defRPr sz="1600" b="0"/>
            </a:lvl1pPr>
            <a:lvl2pPr>
              <a:defRPr sz="1600"/>
            </a:lvl2pPr>
            <a:lvl3pPr>
              <a:defRPr sz="1600"/>
            </a:lvl3pPr>
            <a:lvl4pPr>
              <a:defRPr sz="1600"/>
            </a:lvl4pPr>
          </a:lstStyle>
          <a:p>
            <a:pPr lvl="0"/>
            <a:r>
              <a:rPr lang="en-US"/>
              <a:t>Job Description</a:t>
            </a:r>
          </a:p>
        </p:txBody>
      </p:sp>
      <p:sp>
        <p:nvSpPr>
          <p:cNvPr id="7" name="Text Placeholder 6">
            <a:extLst>
              <a:ext uri="{FF2B5EF4-FFF2-40B4-BE49-F238E27FC236}">
                <a16:creationId xmlns:a16="http://schemas.microsoft.com/office/drawing/2014/main" id="{9AA65E6D-AD37-AE40-BC86-A198842D98BA}"/>
              </a:ext>
            </a:extLst>
          </p:cNvPr>
          <p:cNvSpPr>
            <a:spLocks noGrp="1"/>
          </p:cNvSpPr>
          <p:nvPr>
            <p:ph type="body" sz="quarter" idx="12" hasCustomPrompt="1"/>
          </p:nvPr>
        </p:nvSpPr>
        <p:spPr>
          <a:xfrm>
            <a:off x="2114962" y="4663440"/>
            <a:ext cx="3675887" cy="1033271"/>
          </a:xfrm>
        </p:spPr>
        <p:txBody>
          <a:bodyPr/>
          <a:lstStyle>
            <a:lvl1pPr marL="0" indent="0">
              <a:buNone/>
              <a:defRPr sz="1600" b="0"/>
            </a:lvl1pPr>
            <a:lvl2pPr>
              <a:defRPr sz="1600"/>
            </a:lvl2pPr>
            <a:lvl3pPr>
              <a:defRPr sz="1600"/>
            </a:lvl3pPr>
            <a:lvl4pPr>
              <a:defRPr sz="1600"/>
            </a:lvl4pPr>
          </a:lstStyle>
          <a:p>
            <a:pPr lvl="0"/>
            <a:r>
              <a:rPr lang="en-US"/>
              <a:t>Job Description</a:t>
            </a:r>
          </a:p>
        </p:txBody>
      </p:sp>
      <p:sp>
        <p:nvSpPr>
          <p:cNvPr id="8" name="Text Placeholder 7">
            <a:extLst>
              <a:ext uri="{FF2B5EF4-FFF2-40B4-BE49-F238E27FC236}">
                <a16:creationId xmlns:a16="http://schemas.microsoft.com/office/drawing/2014/main" id="{761F1EAE-BBF8-604F-82AD-619938D143AB}"/>
              </a:ext>
            </a:extLst>
          </p:cNvPr>
          <p:cNvSpPr>
            <a:spLocks noGrp="1"/>
          </p:cNvSpPr>
          <p:nvPr>
            <p:ph type="body" sz="quarter" idx="13" hasCustomPrompt="1"/>
          </p:nvPr>
        </p:nvSpPr>
        <p:spPr>
          <a:xfrm>
            <a:off x="7891523" y="2075688"/>
            <a:ext cx="3675887" cy="1033271"/>
          </a:xfrm>
        </p:spPr>
        <p:txBody>
          <a:bodyPr/>
          <a:lstStyle>
            <a:lvl1pPr marL="0" indent="0">
              <a:buNone/>
              <a:defRPr sz="1600" b="0"/>
            </a:lvl1pPr>
            <a:lvl2pPr>
              <a:defRPr sz="1600"/>
            </a:lvl2pPr>
            <a:lvl3pPr>
              <a:defRPr sz="1600"/>
            </a:lvl3pPr>
            <a:lvl4pPr>
              <a:defRPr sz="1600"/>
            </a:lvl4pPr>
          </a:lstStyle>
          <a:p>
            <a:pPr lvl="0"/>
            <a:r>
              <a:rPr lang="en-US"/>
              <a:t>Job Description</a:t>
            </a:r>
          </a:p>
        </p:txBody>
      </p:sp>
      <p:sp>
        <p:nvSpPr>
          <p:cNvPr id="10" name="Text Placeholder 9">
            <a:extLst>
              <a:ext uri="{FF2B5EF4-FFF2-40B4-BE49-F238E27FC236}">
                <a16:creationId xmlns:a16="http://schemas.microsoft.com/office/drawing/2014/main" id="{BF510E21-3D48-2846-9CB6-D13FA2C16A16}"/>
              </a:ext>
            </a:extLst>
          </p:cNvPr>
          <p:cNvSpPr>
            <a:spLocks noGrp="1"/>
          </p:cNvSpPr>
          <p:nvPr>
            <p:ph type="body" sz="quarter" idx="14" hasCustomPrompt="1"/>
          </p:nvPr>
        </p:nvSpPr>
        <p:spPr>
          <a:xfrm>
            <a:off x="7891523" y="4663440"/>
            <a:ext cx="3675887" cy="1033271"/>
          </a:xfrm>
        </p:spPr>
        <p:txBody>
          <a:bodyPr/>
          <a:lstStyle>
            <a:lvl1pPr marL="0" indent="0">
              <a:buNone/>
              <a:defRPr sz="1600" b="0"/>
            </a:lvl1pPr>
            <a:lvl2pPr>
              <a:defRPr sz="1600"/>
            </a:lvl2pPr>
            <a:lvl3pPr>
              <a:defRPr sz="1600"/>
            </a:lvl3pPr>
            <a:lvl4pPr>
              <a:defRPr sz="1600"/>
            </a:lvl4pPr>
          </a:lstStyle>
          <a:p>
            <a:pPr lvl="0"/>
            <a:r>
              <a:rPr lang="en-US"/>
              <a:t>Job Description</a:t>
            </a:r>
          </a:p>
        </p:txBody>
      </p:sp>
      <p:sp>
        <p:nvSpPr>
          <p:cNvPr id="9" name="Text Placeholder 8">
            <a:extLst>
              <a:ext uri="{FF2B5EF4-FFF2-40B4-BE49-F238E27FC236}">
                <a16:creationId xmlns:a16="http://schemas.microsoft.com/office/drawing/2014/main" id="{3B46927E-B18E-754C-BCE7-DA493203A6DE}"/>
              </a:ext>
            </a:extLst>
          </p:cNvPr>
          <p:cNvSpPr>
            <a:spLocks noGrp="1"/>
          </p:cNvSpPr>
          <p:nvPr>
            <p:ph type="body" sz="quarter" idx="15" hasCustomPrompt="1"/>
          </p:nvPr>
        </p:nvSpPr>
        <p:spPr>
          <a:xfrm>
            <a:off x="2114962" y="1828800"/>
            <a:ext cx="3675887" cy="228600"/>
          </a:xfrm>
        </p:spPr>
        <p:txBody>
          <a:bodyPr/>
          <a:lstStyle>
            <a:lvl1pPr marL="0" indent="0">
              <a:buNone/>
              <a:defRPr sz="1600">
                <a:solidFill>
                  <a:srgbClr val="0BB096"/>
                </a:solidFill>
              </a:defRPr>
            </a:lvl1pPr>
          </a:lstStyle>
          <a:p>
            <a:pPr lvl="0"/>
            <a:r>
              <a:rPr lang="en-US"/>
              <a:t>Name</a:t>
            </a:r>
          </a:p>
        </p:txBody>
      </p:sp>
      <p:sp>
        <p:nvSpPr>
          <p:cNvPr id="12" name="Text Placeholder 11">
            <a:extLst>
              <a:ext uri="{FF2B5EF4-FFF2-40B4-BE49-F238E27FC236}">
                <a16:creationId xmlns:a16="http://schemas.microsoft.com/office/drawing/2014/main" id="{59473ED1-0AB0-1A49-8134-AC1F4A7B12DE}"/>
              </a:ext>
            </a:extLst>
          </p:cNvPr>
          <p:cNvSpPr>
            <a:spLocks noGrp="1"/>
          </p:cNvSpPr>
          <p:nvPr>
            <p:ph type="body" sz="quarter" idx="16" hasCustomPrompt="1"/>
          </p:nvPr>
        </p:nvSpPr>
        <p:spPr>
          <a:xfrm>
            <a:off x="2114962" y="4434840"/>
            <a:ext cx="3675887" cy="228600"/>
          </a:xfrm>
        </p:spPr>
        <p:txBody>
          <a:bodyPr/>
          <a:lstStyle>
            <a:lvl1pPr marL="0" indent="0">
              <a:buNone/>
              <a:defRPr sz="1600">
                <a:solidFill>
                  <a:srgbClr val="0BB096"/>
                </a:solidFill>
              </a:defRPr>
            </a:lvl1pPr>
          </a:lstStyle>
          <a:p>
            <a:pPr lvl="0"/>
            <a:r>
              <a:rPr lang="en-US"/>
              <a:t>Name</a:t>
            </a:r>
          </a:p>
        </p:txBody>
      </p:sp>
      <p:sp>
        <p:nvSpPr>
          <p:cNvPr id="14" name="Text Placeholder 13">
            <a:extLst>
              <a:ext uri="{FF2B5EF4-FFF2-40B4-BE49-F238E27FC236}">
                <a16:creationId xmlns:a16="http://schemas.microsoft.com/office/drawing/2014/main" id="{8C6856CC-252E-D24A-8B55-D1D0B0CA4F46}"/>
              </a:ext>
            </a:extLst>
          </p:cNvPr>
          <p:cNvSpPr>
            <a:spLocks noGrp="1"/>
          </p:cNvSpPr>
          <p:nvPr>
            <p:ph type="body" sz="quarter" idx="17" hasCustomPrompt="1"/>
          </p:nvPr>
        </p:nvSpPr>
        <p:spPr>
          <a:xfrm>
            <a:off x="7891523" y="1828800"/>
            <a:ext cx="3675887" cy="228600"/>
          </a:xfrm>
        </p:spPr>
        <p:txBody>
          <a:bodyPr/>
          <a:lstStyle>
            <a:lvl1pPr marL="0" indent="0">
              <a:buNone/>
              <a:defRPr sz="1600">
                <a:solidFill>
                  <a:srgbClr val="0BB096"/>
                </a:solidFill>
              </a:defRPr>
            </a:lvl1pPr>
          </a:lstStyle>
          <a:p>
            <a:pPr lvl="0"/>
            <a:r>
              <a:rPr lang="en-US"/>
              <a:t>Name</a:t>
            </a:r>
          </a:p>
        </p:txBody>
      </p:sp>
      <p:sp>
        <p:nvSpPr>
          <p:cNvPr id="16" name="Text Placeholder 15">
            <a:extLst>
              <a:ext uri="{FF2B5EF4-FFF2-40B4-BE49-F238E27FC236}">
                <a16:creationId xmlns:a16="http://schemas.microsoft.com/office/drawing/2014/main" id="{C952FDA5-D3B5-BE46-B21A-9E37A47126BB}"/>
              </a:ext>
            </a:extLst>
          </p:cNvPr>
          <p:cNvSpPr>
            <a:spLocks noGrp="1"/>
          </p:cNvSpPr>
          <p:nvPr>
            <p:ph type="body" sz="quarter" idx="18" hasCustomPrompt="1"/>
          </p:nvPr>
        </p:nvSpPr>
        <p:spPr>
          <a:xfrm>
            <a:off x="7891523" y="4434840"/>
            <a:ext cx="3675887" cy="228600"/>
          </a:xfrm>
        </p:spPr>
        <p:txBody>
          <a:bodyPr/>
          <a:lstStyle>
            <a:lvl1pPr marL="0" indent="0">
              <a:buNone/>
              <a:defRPr sz="1600">
                <a:solidFill>
                  <a:srgbClr val="0BB096"/>
                </a:solidFill>
              </a:defRPr>
            </a:lvl1pPr>
          </a:lstStyle>
          <a:p>
            <a:pPr lvl="0"/>
            <a:r>
              <a:rPr lang="en-US"/>
              <a:t>Name</a:t>
            </a:r>
          </a:p>
        </p:txBody>
      </p:sp>
      <p:sp>
        <p:nvSpPr>
          <p:cNvPr id="11" name="Picture Placeholder 10">
            <a:extLst>
              <a:ext uri="{FF2B5EF4-FFF2-40B4-BE49-F238E27FC236}">
                <a16:creationId xmlns:a16="http://schemas.microsoft.com/office/drawing/2014/main" id="{C24F4E3C-3A17-4F49-985B-CE7CBAB47216}"/>
              </a:ext>
            </a:extLst>
          </p:cNvPr>
          <p:cNvSpPr>
            <a:spLocks noGrp="1"/>
          </p:cNvSpPr>
          <p:nvPr>
            <p:ph type="pic" sz="quarter" idx="19"/>
          </p:nvPr>
        </p:nvSpPr>
        <p:spPr>
          <a:xfrm>
            <a:off x="630936" y="1828800"/>
            <a:ext cx="1216152" cy="1243584"/>
          </a:xfrm>
        </p:spPr>
        <p:txBody>
          <a:bodyPr/>
          <a:lstStyle>
            <a:lvl1pPr marL="0" indent="0">
              <a:buNone/>
              <a:defRPr sz="1600" b="0"/>
            </a:lvl1pPr>
          </a:lstStyle>
          <a:p>
            <a:endParaRPr lang="en-US"/>
          </a:p>
        </p:txBody>
      </p:sp>
      <p:sp>
        <p:nvSpPr>
          <p:cNvPr id="15" name="Picture Placeholder 14">
            <a:extLst>
              <a:ext uri="{FF2B5EF4-FFF2-40B4-BE49-F238E27FC236}">
                <a16:creationId xmlns:a16="http://schemas.microsoft.com/office/drawing/2014/main" id="{8D0DE0C0-D1CA-F746-BC2D-4638874A7A52}"/>
              </a:ext>
            </a:extLst>
          </p:cNvPr>
          <p:cNvSpPr>
            <a:spLocks noGrp="1"/>
          </p:cNvSpPr>
          <p:nvPr>
            <p:ph type="pic" sz="quarter" idx="20"/>
          </p:nvPr>
        </p:nvSpPr>
        <p:spPr>
          <a:xfrm>
            <a:off x="630936" y="4416552"/>
            <a:ext cx="1216152" cy="1243584"/>
          </a:xfrm>
        </p:spPr>
        <p:txBody>
          <a:bodyPr/>
          <a:lstStyle>
            <a:lvl1pPr marL="0" indent="0">
              <a:buNone/>
              <a:defRPr sz="1600" b="0"/>
            </a:lvl1pPr>
          </a:lstStyle>
          <a:p>
            <a:endParaRPr lang="en-US"/>
          </a:p>
        </p:txBody>
      </p:sp>
      <p:sp>
        <p:nvSpPr>
          <p:cNvPr id="18" name="Picture Placeholder 17">
            <a:extLst>
              <a:ext uri="{FF2B5EF4-FFF2-40B4-BE49-F238E27FC236}">
                <a16:creationId xmlns:a16="http://schemas.microsoft.com/office/drawing/2014/main" id="{6987F77E-AEC1-6648-B7E9-F29589FD6BBC}"/>
              </a:ext>
            </a:extLst>
          </p:cNvPr>
          <p:cNvSpPr>
            <a:spLocks noGrp="1"/>
          </p:cNvSpPr>
          <p:nvPr>
            <p:ph type="pic" sz="quarter" idx="21"/>
          </p:nvPr>
        </p:nvSpPr>
        <p:spPr>
          <a:xfrm>
            <a:off x="6415790" y="1828800"/>
            <a:ext cx="1216152" cy="1244600"/>
          </a:xfrm>
        </p:spPr>
        <p:txBody>
          <a:bodyPr/>
          <a:lstStyle>
            <a:lvl1pPr marL="0" indent="0">
              <a:buNone/>
              <a:defRPr sz="1600" b="0"/>
            </a:lvl1pPr>
          </a:lstStyle>
          <a:p>
            <a:endParaRPr lang="en-US"/>
          </a:p>
        </p:txBody>
      </p:sp>
      <p:sp>
        <p:nvSpPr>
          <p:cNvPr id="20" name="Picture Placeholder 19">
            <a:extLst>
              <a:ext uri="{FF2B5EF4-FFF2-40B4-BE49-F238E27FC236}">
                <a16:creationId xmlns:a16="http://schemas.microsoft.com/office/drawing/2014/main" id="{01292426-1934-E447-9F22-5266FA83DBFC}"/>
              </a:ext>
            </a:extLst>
          </p:cNvPr>
          <p:cNvSpPr>
            <a:spLocks noGrp="1"/>
          </p:cNvSpPr>
          <p:nvPr>
            <p:ph type="pic" sz="quarter" idx="22"/>
          </p:nvPr>
        </p:nvSpPr>
        <p:spPr>
          <a:xfrm>
            <a:off x="6415790" y="4416552"/>
            <a:ext cx="1216152" cy="1243584"/>
          </a:xfrm>
        </p:spPr>
        <p:txBody>
          <a:bodyPr/>
          <a:lstStyle>
            <a:lvl1pPr marL="0" indent="0">
              <a:buNone/>
              <a:defRPr sz="1600"/>
            </a:lvl1pPr>
          </a:lstStyle>
          <a:p>
            <a:endParaRPr lang="en-US"/>
          </a:p>
        </p:txBody>
      </p:sp>
      <p:pic>
        <p:nvPicPr>
          <p:cNvPr id="17" name="Graphic 16">
            <a:extLst>
              <a:ext uri="{FF2B5EF4-FFF2-40B4-BE49-F238E27FC236}">
                <a16:creationId xmlns:a16="http://schemas.microsoft.com/office/drawing/2014/main" id="{19153F9F-8D33-A645-B52F-D28833CAD3EF}"/>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677262" y="6364224"/>
            <a:ext cx="2884714" cy="228600"/>
          </a:xfrm>
          <a:prstGeom prst="rect">
            <a:avLst/>
          </a:prstGeom>
        </p:spPr>
      </p:pic>
    </p:spTree>
    <p:extLst>
      <p:ext uri="{BB962C8B-B14F-4D97-AF65-F5344CB8AC3E}">
        <p14:creationId xmlns:p14="http://schemas.microsoft.com/office/powerpoint/2010/main" val="39915708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peaker Template Body Slide v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A27B8-B26C-5B4D-8399-F4CD2B1789C0}"/>
              </a:ext>
            </a:extLst>
          </p:cNvPr>
          <p:cNvSpPr>
            <a:spLocks noGrp="1"/>
          </p:cNvSpPr>
          <p:nvPr>
            <p:ph type="title" hasCustomPrompt="1"/>
          </p:nvPr>
        </p:nvSpPr>
        <p:spPr/>
        <p:txBody>
          <a:bodyPr/>
          <a:lstStyle/>
          <a:p>
            <a:r>
              <a:rPr lang="en-US"/>
              <a:t>Speakers</a:t>
            </a:r>
          </a:p>
        </p:txBody>
      </p:sp>
      <p:sp>
        <p:nvSpPr>
          <p:cNvPr id="3" name="Slide Number Placeholder 2">
            <a:extLst>
              <a:ext uri="{FF2B5EF4-FFF2-40B4-BE49-F238E27FC236}">
                <a16:creationId xmlns:a16="http://schemas.microsoft.com/office/drawing/2014/main" id="{01D7440E-F0EF-DF4B-87C1-0D456CDFE90A}"/>
              </a:ext>
            </a:extLst>
          </p:cNvPr>
          <p:cNvSpPr>
            <a:spLocks noGrp="1"/>
          </p:cNvSpPr>
          <p:nvPr>
            <p:ph type="sldNum" sz="quarter" idx="10"/>
          </p:nvPr>
        </p:nvSpPr>
        <p:spPr/>
        <p:txBody>
          <a:bodyPr/>
          <a:lstStyle/>
          <a:p>
            <a:fld id="{233A6ECB-A6F5-154E-941C-89FF089A4B22}" type="slidenum">
              <a:rPr lang="en-US" smtClean="0"/>
              <a:pPr/>
              <a:t>‹#›</a:t>
            </a:fld>
            <a:endParaRPr lang="en-US"/>
          </a:p>
        </p:txBody>
      </p:sp>
      <p:sp>
        <p:nvSpPr>
          <p:cNvPr id="6" name="Text Placeholder 5">
            <a:extLst>
              <a:ext uri="{FF2B5EF4-FFF2-40B4-BE49-F238E27FC236}">
                <a16:creationId xmlns:a16="http://schemas.microsoft.com/office/drawing/2014/main" id="{719030B4-477B-7D4F-9283-47C14523F65F}"/>
              </a:ext>
            </a:extLst>
          </p:cNvPr>
          <p:cNvSpPr>
            <a:spLocks noGrp="1"/>
          </p:cNvSpPr>
          <p:nvPr>
            <p:ph type="body" sz="quarter" idx="11" hasCustomPrompt="1"/>
          </p:nvPr>
        </p:nvSpPr>
        <p:spPr>
          <a:xfrm>
            <a:off x="630936" y="2075688"/>
            <a:ext cx="3675887" cy="1033271"/>
          </a:xfrm>
        </p:spPr>
        <p:txBody>
          <a:bodyPr/>
          <a:lstStyle>
            <a:lvl1pPr marL="0" indent="0">
              <a:buNone/>
              <a:defRPr sz="1600" b="0"/>
            </a:lvl1pPr>
            <a:lvl2pPr>
              <a:defRPr sz="1600"/>
            </a:lvl2pPr>
            <a:lvl3pPr>
              <a:defRPr sz="1600"/>
            </a:lvl3pPr>
            <a:lvl4pPr>
              <a:defRPr sz="1600"/>
            </a:lvl4pPr>
          </a:lstStyle>
          <a:p>
            <a:pPr lvl="0"/>
            <a:r>
              <a:rPr lang="en-US"/>
              <a:t>Job Description</a:t>
            </a:r>
          </a:p>
        </p:txBody>
      </p:sp>
      <p:sp>
        <p:nvSpPr>
          <p:cNvPr id="7" name="Text Placeholder 6">
            <a:extLst>
              <a:ext uri="{FF2B5EF4-FFF2-40B4-BE49-F238E27FC236}">
                <a16:creationId xmlns:a16="http://schemas.microsoft.com/office/drawing/2014/main" id="{9AA65E6D-AD37-AE40-BC86-A198842D98BA}"/>
              </a:ext>
            </a:extLst>
          </p:cNvPr>
          <p:cNvSpPr>
            <a:spLocks noGrp="1"/>
          </p:cNvSpPr>
          <p:nvPr>
            <p:ph type="body" sz="quarter" idx="12" hasCustomPrompt="1"/>
          </p:nvPr>
        </p:nvSpPr>
        <p:spPr>
          <a:xfrm>
            <a:off x="630936" y="4663440"/>
            <a:ext cx="3675887" cy="1033271"/>
          </a:xfrm>
        </p:spPr>
        <p:txBody>
          <a:bodyPr/>
          <a:lstStyle>
            <a:lvl1pPr marL="0" indent="0">
              <a:buNone/>
              <a:defRPr sz="1600" b="0"/>
            </a:lvl1pPr>
            <a:lvl2pPr>
              <a:defRPr sz="1600"/>
            </a:lvl2pPr>
            <a:lvl3pPr>
              <a:defRPr sz="1600"/>
            </a:lvl3pPr>
            <a:lvl4pPr>
              <a:defRPr sz="1600"/>
            </a:lvl4pPr>
          </a:lstStyle>
          <a:p>
            <a:pPr lvl="0"/>
            <a:r>
              <a:rPr lang="en-US"/>
              <a:t>Job Description</a:t>
            </a:r>
          </a:p>
        </p:txBody>
      </p:sp>
      <p:sp>
        <p:nvSpPr>
          <p:cNvPr id="8" name="Text Placeholder 7">
            <a:extLst>
              <a:ext uri="{FF2B5EF4-FFF2-40B4-BE49-F238E27FC236}">
                <a16:creationId xmlns:a16="http://schemas.microsoft.com/office/drawing/2014/main" id="{761F1EAE-BBF8-604F-82AD-619938D143AB}"/>
              </a:ext>
            </a:extLst>
          </p:cNvPr>
          <p:cNvSpPr>
            <a:spLocks noGrp="1"/>
          </p:cNvSpPr>
          <p:nvPr>
            <p:ph type="body" sz="quarter" idx="13" hasCustomPrompt="1"/>
          </p:nvPr>
        </p:nvSpPr>
        <p:spPr>
          <a:xfrm>
            <a:off x="6400800" y="2075688"/>
            <a:ext cx="3675887" cy="1033271"/>
          </a:xfrm>
        </p:spPr>
        <p:txBody>
          <a:bodyPr/>
          <a:lstStyle>
            <a:lvl1pPr marL="0" indent="0">
              <a:buNone/>
              <a:defRPr sz="1600" b="0"/>
            </a:lvl1pPr>
            <a:lvl2pPr>
              <a:defRPr sz="1600"/>
            </a:lvl2pPr>
            <a:lvl3pPr>
              <a:defRPr sz="1600"/>
            </a:lvl3pPr>
            <a:lvl4pPr>
              <a:defRPr sz="1600"/>
            </a:lvl4pPr>
          </a:lstStyle>
          <a:p>
            <a:pPr lvl="0"/>
            <a:r>
              <a:rPr lang="en-US"/>
              <a:t>Job Description</a:t>
            </a:r>
          </a:p>
        </p:txBody>
      </p:sp>
      <p:sp>
        <p:nvSpPr>
          <p:cNvPr id="10" name="Text Placeholder 9">
            <a:extLst>
              <a:ext uri="{FF2B5EF4-FFF2-40B4-BE49-F238E27FC236}">
                <a16:creationId xmlns:a16="http://schemas.microsoft.com/office/drawing/2014/main" id="{BF510E21-3D48-2846-9CB6-D13FA2C16A16}"/>
              </a:ext>
            </a:extLst>
          </p:cNvPr>
          <p:cNvSpPr>
            <a:spLocks noGrp="1"/>
          </p:cNvSpPr>
          <p:nvPr>
            <p:ph type="body" sz="quarter" idx="14" hasCustomPrompt="1"/>
          </p:nvPr>
        </p:nvSpPr>
        <p:spPr>
          <a:xfrm>
            <a:off x="6400800" y="4663440"/>
            <a:ext cx="3675887" cy="1033271"/>
          </a:xfrm>
        </p:spPr>
        <p:txBody>
          <a:bodyPr/>
          <a:lstStyle>
            <a:lvl1pPr marL="0" indent="0">
              <a:buNone/>
              <a:defRPr sz="1600" b="0"/>
            </a:lvl1pPr>
            <a:lvl2pPr>
              <a:defRPr sz="1600"/>
            </a:lvl2pPr>
            <a:lvl3pPr>
              <a:defRPr sz="1600"/>
            </a:lvl3pPr>
            <a:lvl4pPr>
              <a:defRPr sz="1600"/>
            </a:lvl4pPr>
          </a:lstStyle>
          <a:p>
            <a:pPr lvl="0"/>
            <a:r>
              <a:rPr lang="en-US"/>
              <a:t>Job Description</a:t>
            </a:r>
          </a:p>
        </p:txBody>
      </p:sp>
      <p:sp>
        <p:nvSpPr>
          <p:cNvPr id="9" name="Text Placeholder 8">
            <a:extLst>
              <a:ext uri="{FF2B5EF4-FFF2-40B4-BE49-F238E27FC236}">
                <a16:creationId xmlns:a16="http://schemas.microsoft.com/office/drawing/2014/main" id="{3B46927E-B18E-754C-BCE7-DA493203A6DE}"/>
              </a:ext>
            </a:extLst>
          </p:cNvPr>
          <p:cNvSpPr>
            <a:spLocks noGrp="1"/>
          </p:cNvSpPr>
          <p:nvPr>
            <p:ph type="body" sz="quarter" idx="15" hasCustomPrompt="1"/>
          </p:nvPr>
        </p:nvSpPr>
        <p:spPr>
          <a:xfrm>
            <a:off x="630936" y="1828800"/>
            <a:ext cx="3675887" cy="228600"/>
          </a:xfrm>
        </p:spPr>
        <p:txBody>
          <a:bodyPr/>
          <a:lstStyle>
            <a:lvl1pPr marL="0" indent="0">
              <a:buNone/>
              <a:defRPr sz="1600">
                <a:solidFill>
                  <a:srgbClr val="0BB096"/>
                </a:solidFill>
              </a:defRPr>
            </a:lvl1pPr>
          </a:lstStyle>
          <a:p>
            <a:pPr lvl="0"/>
            <a:r>
              <a:rPr lang="en-US"/>
              <a:t>Name</a:t>
            </a:r>
          </a:p>
        </p:txBody>
      </p:sp>
      <p:sp>
        <p:nvSpPr>
          <p:cNvPr id="12" name="Text Placeholder 11">
            <a:extLst>
              <a:ext uri="{FF2B5EF4-FFF2-40B4-BE49-F238E27FC236}">
                <a16:creationId xmlns:a16="http://schemas.microsoft.com/office/drawing/2014/main" id="{59473ED1-0AB0-1A49-8134-AC1F4A7B12DE}"/>
              </a:ext>
            </a:extLst>
          </p:cNvPr>
          <p:cNvSpPr>
            <a:spLocks noGrp="1"/>
          </p:cNvSpPr>
          <p:nvPr>
            <p:ph type="body" sz="quarter" idx="16" hasCustomPrompt="1"/>
          </p:nvPr>
        </p:nvSpPr>
        <p:spPr>
          <a:xfrm>
            <a:off x="630936" y="4434840"/>
            <a:ext cx="3675887" cy="228600"/>
          </a:xfrm>
        </p:spPr>
        <p:txBody>
          <a:bodyPr/>
          <a:lstStyle>
            <a:lvl1pPr marL="0" indent="0">
              <a:buNone/>
              <a:defRPr sz="1600">
                <a:solidFill>
                  <a:srgbClr val="0BB096"/>
                </a:solidFill>
              </a:defRPr>
            </a:lvl1pPr>
          </a:lstStyle>
          <a:p>
            <a:pPr lvl="0"/>
            <a:r>
              <a:rPr lang="en-US"/>
              <a:t>Name</a:t>
            </a:r>
          </a:p>
        </p:txBody>
      </p:sp>
      <p:sp>
        <p:nvSpPr>
          <p:cNvPr id="14" name="Text Placeholder 13">
            <a:extLst>
              <a:ext uri="{FF2B5EF4-FFF2-40B4-BE49-F238E27FC236}">
                <a16:creationId xmlns:a16="http://schemas.microsoft.com/office/drawing/2014/main" id="{8C6856CC-252E-D24A-8B55-D1D0B0CA4F46}"/>
              </a:ext>
            </a:extLst>
          </p:cNvPr>
          <p:cNvSpPr>
            <a:spLocks noGrp="1"/>
          </p:cNvSpPr>
          <p:nvPr>
            <p:ph type="body" sz="quarter" idx="17" hasCustomPrompt="1"/>
          </p:nvPr>
        </p:nvSpPr>
        <p:spPr>
          <a:xfrm>
            <a:off x="6400800" y="1828800"/>
            <a:ext cx="3675887" cy="228600"/>
          </a:xfrm>
        </p:spPr>
        <p:txBody>
          <a:bodyPr/>
          <a:lstStyle>
            <a:lvl1pPr marL="0" indent="0">
              <a:buNone/>
              <a:defRPr sz="1600">
                <a:solidFill>
                  <a:srgbClr val="0BB096"/>
                </a:solidFill>
              </a:defRPr>
            </a:lvl1pPr>
          </a:lstStyle>
          <a:p>
            <a:pPr lvl="0"/>
            <a:r>
              <a:rPr lang="en-US"/>
              <a:t>Name</a:t>
            </a:r>
          </a:p>
        </p:txBody>
      </p:sp>
      <p:sp>
        <p:nvSpPr>
          <p:cNvPr id="16" name="Text Placeholder 15">
            <a:extLst>
              <a:ext uri="{FF2B5EF4-FFF2-40B4-BE49-F238E27FC236}">
                <a16:creationId xmlns:a16="http://schemas.microsoft.com/office/drawing/2014/main" id="{C952FDA5-D3B5-BE46-B21A-9E37A47126BB}"/>
              </a:ext>
            </a:extLst>
          </p:cNvPr>
          <p:cNvSpPr>
            <a:spLocks noGrp="1"/>
          </p:cNvSpPr>
          <p:nvPr>
            <p:ph type="body" sz="quarter" idx="18" hasCustomPrompt="1"/>
          </p:nvPr>
        </p:nvSpPr>
        <p:spPr>
          <a:xfrm>
            <a:off x="6400800" y="4434840"/>
            <a:ext cx="3675887" cy="228600"/>
          </a:xfrm>
        </p:spPr>
        <p:txBody>
          <a:bodyPr/>
          <a:lstStyle>
            <a:lvl1pPr marL="0" indent="0">
              <a:buNone/>
              <a:defRPr sz="1600">
                <a:solidFill>
                  <a:srgbClr val="0BB096"/>
                </a:solidFill>
              </a:defRPr>
            </a:lvl1pPr>
          </a:lstStyle>
          <a:p>
            <a:pPr lvl="0"/>
            <a:r>
              <a:rPr lang="en-US"/>
              <a:t>Name</a:t>
            </a:r>
          </a:p>
        </p:txBody>
      </p:sp>
      <p:pic>
        <p:nvPicPr>
          <p:cNvPr id="13" name="Graphic 12">
            <a:extLst>
              <a:ext uri="{FF2B5EF4-FFF2-40B4-BE49-F238E27FC236}">
                <a16:creationId xmlns:a16="http://schemas.microsoft.com/office/drawing/2014/main" id="{BFF01399-472B-7043-A574-39EDB8221DB7}"/>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677262" y="6364224"/>
            <a:ext cx="2884714" cy="228600"/>
          </a:xfrm>
          <a:prstGeom prst="rect">
            <a:avLst/>
          </a:prstGeom>
        </p:spPr>
      </p:pic>
    </p:spTree>
    <p:extLst>
      <p:ext uri="{BB962C8B-B14F-4D97-AF65-F5344CB8AC3E}">
        <p14:creationId xmlns:p14="http://schemas.microsoft.com/office/powerpoint/2010/main" val="7830081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C3ECF-449C-69EA-87EC-F3F9A6E93D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343DB9-B60B-F1E5-C366-89344C8F2E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EA1E75-671C-F144-19F2-0E073BA53BAA}"/>
              </a:ext>
            </a:extLst>
          </p:cNvPr>
          <p:cNvSpPr>
            <a:spLocks noGrp="1"/>
          </p:cNvSpPr>
          <p:nvPr>
            <p:ph type="dt" sz="half" idx="10"/>
          </p:nvPr>
        </p:nvSpPr>
        <p:spPr/>
        <p:txBody>
          <a:bodyPr/>
          <a:lstStyle/>
          <a:p>
            <a:fld id="{6E086120-75DA-4A53-8EA9-A15CEFD66869}" type="datetimeFigureOut">
              <a:rPr lang="en-US" smtClean="0"/>
              <a:t>4/1/2025</a:t>
            </a:fld>
            <a:endParaRPr lang="en-US"/>
          </a:p>
        </p:txBody>
      </p:sp>
      <p:sp>
        <p:nvSpPr>
          <p:cNvPr id="5" name="Footer Placeholder 4">
            <a:extLst>
              <a:ext uri="{FF2B5EF4-FFF2-40B4-BE49-F238E27FC236}">
                <a16:creationId xmlns:a16="http://schemas.microsoft.com/office/drawing/2014/main" id="{E6ED7853-6E91-0155-6B5C-69D5C41B8F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808225-FF01-3BA6-58BF-33E8D55BF47B}"/>
              </a:ext>
            </a:extLst>
          </p:cNvPr>
          <p:cNvSpPr>
            <a:spLocks noGrp="1"/>
          </p:cNvSpPr>
          <p:nvPr>
            <p:ph type="sldNum" sz="quarter" idx="12"/>
          </p:nvPr>
        </p:nvSpPr>
        <p:spPr/>
        <p:txBody>
          <a:bodyPr/>
          <a:lstStyle/>
          <a:p>
            <a:fld id="{D32665E8-E82E-4345-94D9-FA46316B5933}" type="slidenum">
              <a:rPr lang="en-US" smtClean="0"/>
              <a:t>‹#›</a:t>
            </a:fld>
            <a:endParaRPr lang="en-US"/>
          </a:p>
        </p:txBody>
      </p:sp>
    </p:spTree>
    <p:extLst>
      <p:ext uri="{BB962C8B-B14F-4D97-AF65-F5344CB8AC3E}">
        <p14:creationId xmlns:p14="http://schemas.microsoft.com/office/powerpoint/2010/main" val="4185981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Design 1">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56A1074-2DE0-1F46-AC84-943BFAE870C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5791200" cy="6858000"/>
          </a:xfrm>
          <a:prstGeom prst="rect">
            <a:avLst/>
          </a:prstGeom>
        </p:spPr>
      </p:pic>
      <p:sp>
        <p:nvSpPr>
          <p:cNvPr id="2" name="Holder 2"/>
          <p:cNvSpPr>
            <a:spLocks noGrp="1"/>
          </p:cNvSpPr>
          <p:nvPr>
            <p:ph type="title" hasCustomPrompt="1"/>
          </p:nvPr>
        </p:nvSpPr>
        <p:spPr>
          <a:xfrm>
            <a:off x="3502152" y="1371600"/>
            <a:ext cx="6466360" cy="1333698"/>
          </a:xfrm>
          <a:prstGeom prst="rect">
            <a:avLst/>
          </a:prstGeom>
        </p:spPr>
        <p:txBody>
          <a:bodyPr lIns="0" tIns="0" rIns="0" bIns="0" anchor="t"/>
          <a:lstStyle>
            <a:lvl1pPr>
              <a:lnSpc>
                <a:spcPts val="5160"/>
              </a:lnSpc>
              <a:defRPr sz="4300" b="1" i="0">
                <a:solidFill>
                  <a:schemeClr val="tx1"/>
                </a:solidFill>
                <a:latin typeface="Arial"/>
                <a:cs typeface="Arial"/>
              </a:defRPr>
            </a:lvl1pPr>
          </a:lstStyle>
          <a:p>
            <a:r>
              <a:rPr lang="en-US"/>
              <a:t>Title of the presentation.</a:t>
            </a:r>
            <a:endParaRPr/>
          </a:p>
        </p:txBody>
      </p:sp>
      <p:sp>
        <p:nvSpPr>
          <p:cNvPr id="21" name="Text Placeholder 20"/>
          <p:cNvSpPr>
            <a:spLocks noGrp="1"/>
          </p:cNvSpPr>
          <p:nvPr>
            <p:ph type="body" sz="quarter" idx="12" hasCustomPrompt="1"/>
          </p:nvPr>
        </p:nvSpPr>
        <p:spPr>
          <a:xfrm>
            <a:off x="3502152" y="3581400"/>
            <a:ext cx="6466360" cy="561777"/>
          </a:xfrm>
          <a:prstGeom prst="rect">
            <a:avLst/>
          </a:prstGeom>
        </p:spPr>
        <p:txBody>
          <a:bodyPr lIns="0" tIns="0" rIns="0" bIns="0" anchor="t"/>
          <a:lstStyle>
            <a:lvl1pPr>
              <a:defRPr sz="1800" b="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Date</a:t>
            </a:r>
          </a:p>
        </p:txBody>
      </p:sp>
      <p:sp>
        <p:nvSpPr>
          <p:cNvPr id="24" name="Text Placeholder 23"/>
          <p:cNvSpPr>
            <a:spLocks noGrp="1"/>
          </p:cNvSpPr>
          <p:nvPr>
            <p:ph type="body" sz="quarter" idx="13" hasCustomPrompt="1"/>
          </p:nvPr>
        </p:nvSpPr>
        <p:spPr>
          <a:xfrm>
            <a:off x="3502152" y="2705298"/>
            <a:ext cx="6465888" cy="876102"/>
          </a:xfrm>
          <a:prstGeom prst="rect">
            <a:avLst/>
          </a:prstGeom>
        </p:spPr>
        <p:txBody>
          <a:bodyPr lIns="0" tIns="0" rIns="0" bIns="0" anchor="b"/>
          <a:lstStyle>
            <a:lvl1pPr>
              <a:defRPr sz="1800" b="0">
                <a:solidFill>
                  <a:schemeClr val="tx1"/>
                </a:solidFill>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Subtitle of the presentation.</a:t>
            </a:r>
          </a:p>
        </p:txBody>
      </p:sp>
      <p:pic>
        <p:nvPicPr>
          <p:cNvPr id="13" name="Graphic 12">
            <a:extLst>
              <a:ext uri="{FF2B5EF4-FFF2-40B4-BE49-F238E27FC236}">
                <a16:creationId xmlns:a16="http://schemas.microsoft.com/office/drawing/2014/main" id="{EEC371B7-DC77-F84A-99DC-CDC2B555BE8E}"/>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24645"/>
          <a:stretch/>
        </p:blipFill>
        <p:spPr>
          <a:xfrm>
            <a:off x="0" y="1486342"/>
            <a:ext cx="3119630" cy="370051"/>
          </a:xfrm>
          <a:prstGeom prst="rect">
            <a:avLst/>
          </a:prstGeom>
        </p:spPr>
      </p:pic>
      <p:pic>
        <p:nvPicPr>
          <p:cNvPr id="10" name="Graphic 9">
            <a:extLst>
              <a:ext uri="{FF2B5EF4-FFF2-40B4-BE49-F238E27FC236}">
                <a16:creationId xmlns:a16="http://schemas.microsoft.com/office/drawing/2014/main" id="{D9C7D78F-C62A-5340-AC3E-2F7327682FE2}"/>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502151" y="6135034"/>
            <a:ext cx="3498961" cy="286464"/>
          </a:xfrm>
          <a:prstGeom prst="rect">
            <a:avLst/>
          </a:prstGeom>
        </p:spPr>
      </p:pic>
      <p:pic>
        <p:nvPicPr>
          <p:cNvPr id="11" name="Graphic 10">
            <a:extLst>
              <a:ext uri="{FF2B5EF4-FFF2-40B4-BE49-F238E27FC236}">
                <a16:creationId xmlns:a16="http://schemas.microsoft.com/office/drawing/2014/main" id="{3A2F245B-5C02-9040-A785-8480E778F017}"/>
              </a:ext>
            </a:extLst>
          </p:cNvPr>
          <p:cNvPicPr>
            <a:picLocks noChangeAspect="1"/>
          </p:cNvPicPr>
          <p:nvPr userDrawn="1"/>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8663757" y="4683251"/>
            <a:ext cx="2614661" cy="2614661"/>
          </a:xfrm>
          <a:prstGeom prst="rect">
            <a:avLst/>
          </a:prstGeom>
        </p:spPr>
      </p:pic>
    </p:spTree>
    <p:extLst>
      <p:ext uri="{BB962C8B-B14F-4D97-AF65-F5344CB8AC3E}">
        <p14:creationId xmlns:p14="http://schemas.microsoft.com/office/powerpoint/2010/main" val="36016170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our Column">
    <p:spTree>
      <p:nvGrpSpPr>
        <p:cNvPr id="1" name=""/>
        <p:cNvGrpSpPr/>
        <p:nvPr/>
      </p:nvGrpSpPr>
      <p:grpSpPr>
        <a:xfrm>
          <a:off x="0" y="0"/>
          <a:ext cx="0" cy="0"/>
          <a:chOff x="0" y="0"/>
          <a:chExt cx="0" cy="0"/>
        </a:xfrm>
      </p:grpSpPr>
      <p:sp>
        <p:nvSpPr>
          <p:cNvPr id="13" name="Holder 3"/>
          <p:cNvSpPr>
            <a:spLocks noGrp="1"/>
          </p:cNvSpPr>
          <p:nvPr>
            <p:ph type="body" idx="14" hasCustomPrompt="1"/>
          </p:nvPr>
        </p:nvSpPr>
        <p:spPr>
          <a:xfrm>
            <a:off x="3505200" y="1828800"/>
            <a:ext cx="2265680" cy="4114800"/>
          </a:xfrm>
          <a:prstGeom prst="rect">
            <a:avLst/>
          </a:prstGeom>
        </p:spPr>
        <p:txBody>
          <a:bodyPr lIns="0" tIns="0" rIns="0" bIns="0">
            <a:noAutofit/>
          </a:bodyPr>
          <a:lstStyle>
            <a:lvl1pPr marL="342900" indent="-342900">
              <a:lnSpc>
                <a:spcPct val="100000"/>
              </a:lnSpc>
              <a:spcAft>
                <a:spcPts val="600"/>
              </a:spcAft>
              <a:buClrTx/>
              <a:buSzPct val="90000"/>
              <a:buFont typeface="Arial" panose="020B0604020202020204" pitchFamily="34" charset="0"/>
              <a:buChar char="•"/>
              <a:defRPr sz="1800" b="1" i="0" baseline="0">
                <a:solidFill>
                  <a:schemeClr val="tx1"/>
                </a:solidFill>
                <a:latin typeface="Arial" charset="0"/>
                <a:ea typeface="Arial" charset="0"/>
                <a:cs typeface="Arial" charset="0"/>
              </a:defRPr>
            </a:lvl1pPr>
            <a:lvl2pPr marL="571500" indent="-228600">
              <a:lnSpc>
                <a:spcPct val="100000"/>
              </a:lnSpc>
              <a:spcAft>
                <a:spcPts val="600"/>
              </a:spcAft>
              <a:buClrTx/>
              <a:buSzPct val="90000"/>
              <a:buFont typeface="Arial" panose="020B0604020202020204" pitchFamily="34" charset="0"/>
              <a:buChar char="̶"/>
              <a:defRPr sz="1600" baseline="0">
                <a:solidFill>
                  <a:schemeClr val="tx1"/>
                </a:solidFill>
                <a:latin typeface="Arial" charset="0"/>
                <a:ea typeface="Arial" charset="0"/>
                <a:cs typeface="Arial" charset="0"/>
              </a:defRPr>
            </a:lvl2pPr>
            <a:lvl3pPr marL="800100" indent="-228600">
              <a:lnSpc>
                <a:spcPct val="100000"/>
              </a:lnSpc>
              <a:spcAft>
                <a:spcPts val="600"/>
              </a:spcAft>
              <a:buClrTx/>
              <a:buSzPct val="80000"/>
              <a:buFont typeface="Arial" panose="020B0604020202020204" pitchFamily="34" charset="0"/>
              <a:buChar char="•"/>
              <a:defRPr sz="1400">
                <a:solidFill>
                  <a:schemeClr val="tx1"/>
                </a:solidFill>
                <a:latin typeface="Arial" charset="0"/>
                <a:ea typeface="Arial" charset="0"/>
                <a:cs typeface="Arial" charset="0"/>
              </a:defRPr>
            </a:lvl3pPr>
            <a:lvl4pPr marL="1028700" indent="-174625">
              <a:lnSpc>
                <a:spcPct val="100000"/>
              </a:lnSpc>
              <a:spcAft>
                <a:spcPts val="400"/>
              </a:spcAft>
              <a:buSzPct val="80000"/>
              <a:buFont typeface="Arial" panose="020B0604020202020204" pitchFamily="34" charset="0"/>
              <a:buChar char="-"/>
              <a:defRPr sz="1400">
                <a:latin typeface="Arial" charset="0"/>
                <a:ea typeface="Arial" charset="0"/>
                <a:cs typeface="Arial" charset="0"/>
              </a:defRPr>
            </a:lvl4pPr>
          </a:lstStyle>
          <a:p>
            <a:r>
              <a:rPr lang="en-US"/>
              <a:t>First level</a:t>
            </a:r>
          </a:p>
          <a:p>
            <a:pPr lvl="1"/>
            <a:r>
              <a:rPr lang="en-US"/>
              <a:t>Second level</a:t>
            </a:r>
          </a:p>
          <a:p>
            <a:pPr lvl="2"/>
            <a:r>
              <a:rPr lang="en-US"/>
              <a:t>Third level</a:t>
            </a:r>
          </a:p>
        </p:txBody>
      </p:sp>
      <p:sp>
        <p:nvSpPr>
          <p:cNvPr id="14" name="Holder 3"/>
          <p:cNvSpPr>
            <a:spLocks noGrp="1"/>
          </p:cNvSpPr>
          <p:nvPr>
            <p:ph type="body" idx="15" hasCustomPrompt="1"/>
          </p:nvPr>
        </p:nvSpPr>
        <p:spPr>
          <a:xfrm>
            <a:off x="6400800" y="1828800"/>
            <a:ext cx="2286000" cy="4114800"/>
          </a:xfrm>
          <a:prstGeom prst="rect">
            <a:avLst/>
          </a:prstGeom>
        </p:spPr>
        <p:txBody>
          <a:bodyPr lIns="0" tIns="0" rIns="0" bIns="0">
            <a:noAutofit/>
          </a:bodyPr>
          <a:lstStyle>
            <a:lvl1pPr marL="342900" indent="-342900">
              <a:lnSpc>
                <a:spcPct val="100000"/>
              </a:lnSpc>
              <a:spcAft>
                <a:spcPts val="600"/>
              </a:spcAft>
              <a:buClrTx/>
              <a:buSzPct val="90000"/>
              <a:buFont typeface="Arial" panose="020B0604020202020204" pitchFamily="34" charset="0"/>
              <a:buChar char="•"/>
              <a:defRPr sz="1800" b="1" i="0" baseline="0">
                <a:solidFill>
                  <a:schemeClr val="tx1"/>
                </a:solidFill>
                <a:latin typeface="Arial" charset="0"/>
                <a:ea typeface="Arial" charset="0"/>
                <a:cs typeface="Arial" charset="0"/>
              </a:defRPr>
            </a:lvl1pPr>
            <a:lvl2pPr marL="571500" indent="-228600">
              <a:lnSpc>
                <a:spcPct val="100000"/>
              </a:lnSpc>
              <a:spcAft>
                <a:spcPts val="600"/>
              </a:spcAft>
              <a:buClrTx/>
              <a:buSzPct val="90000"/>
              <a:buFont typeface="Arial" panose="020B0604020202020204" pitchFamily="34" charset="0"/>
              <a:buChar char="̶"/>
              <a:defRPr sz="1600" baseline="0">
                <a:solidFill>
                  <a:schemeClr val="tx1"/>
                </a:solidFill>
                <a:latin typeface="Arial" charset="0"/>
                <a:ea typeface="Arial" charset="0"/>
                <a:cs typeface="Arial" charset="0"/>
              </a:defRPr>
            </a:lvl2pPr>
            <a:lvl3pPr marL="800100" indent="-228600">
              <a:lnSpc>
                <a:spcPct val="100000"/>
              </a:lnSpc>
              <a:spcAft>
                <a:spcPts val="600"/>
              </a:spcAft>
              <a:buClrTx/>
              <a:buSzPct val="80000"/>
              <a:buFont typeface="Arial" panose="020B0604020202020204" pitchFamily="34" charset="0"/>
              <a:buChar char="•"/>
              <a:defRPr sz="1400">
                <a:solidFill>
                  <a:schemeClr val="tx1"/>
                </a:solidFill>
                <a:latin typeface="Arial" charset="0"/>
                <a:ea typeface="Arial" charset="0"/>
                <a:cs typeface="Arial" charset="0"/>
              </a:defRPr>
            </a:lvl3pPr>
            <a:lvl4pPr marL="1028700" indent="-174625">
              <a:lnSpc>
                <a:spcPct val="100000"/>
              </a:lnSpc>
              <a:spcAft>
                <a:spcPts val="400"/>
              </a:spcAft>
              <a:buSzPct val="80000"/>
              <a:buFont typeface="Arial" panose="020B0604020202020204" pitchFamily="34" charset="0"/>
              <a:buChar char="-"/>
              <a:defRPr sz="1400">
                <a:latin typeface="Arial" charset="0"/>
                <a:ea typeface="Arial" charset="0"/>
                <a:cs typeface="Arial" charset="0"/>
              </a:defRPr>
            </a:lvl4pPr>
          </a:lstStyle>
          <a:p>
            <a:r>
              <a:rPr lang="en-US"/>
              <a:t>First level</a:t>
            </a:r>
          </a:p>
          <a:p>
            <a:pPr lvl="1"/>
            <a:r>
              <a:rPr lang="en-US"/>
              <a:t>Second level</a:t>
            </a:r>
          </a:p>
          <a:p>
            <a:pPr lvl="2"/>
            <a:r>
              <a:rPr lang="en-US"/>
              <a:t>Third level</a:t>
            </a:r>
          </a:p>
        </p:txBody>
      </p:sp>
      <p:sp>
        <p:nvSpPr>
          <p:cNvPr id="15" name="Holder 3"/>
          <p:cNvSpPr>
            <a:spLocks noGrp="1"/>
          </p:cNvSpPr>
          <p:nvPr>
            <p:ph type="body" idx="16" hasCustomPrompt="1"/>
          </p:nvPr>
        </p:nvSpPr>
        <p:spPr>
          <a:xfrm>
            <a:off x="9316719" y="1839746"/>
            <a:ext cx="2245207" cy="4114800"/>
          </a:xfrm>
          <a:prstGeom prst="rect">
            <a:avLst/>
          </a:prstGeom>
        </p:spPr>
        <p:txBody>
          <a:bodyPr lIns="0" tIns="0" rIns="0" bIns="0">
            <a:noAutofit/>
          </a:bodyPr>
          <a:lstStyle>
            <a:lvl1pPr marL="342900" indent="-342900">
              <a:lnSpc>
                <a:spcPct val="100000"/>
              </a:lnSpc>
              <a:spcAft>
                <a:spcPts val="600"/>
              </a:spcAft>
              <a:buClrTx/>
              <a:buSzPct val="90000"/>
              <a:buFont typeface="Arial" panose="020B0604020202020204" pitchFamily="34" charset="0"/>
              <a:buChar char="•"/>
              <a:defRPr sz="1800" b="1" i="0" baseline="0">
                <a:solidFill>
                  <a:schemeClr val="tx1"/>
                </a:solidFill>
                <a:latin typeface="Arial" charset="0"/>
                <a:ea typeface="Arial" charset="0"/>
                <a:cs typeface="Arial" charset="0"/>
              </a:defRPr>
            </a:lvl1pPr>
            <a:lvl2pPr marL="571500" indent="-228600">
              <a:lnSpc>
                <a:spcPct val="100000"/>
              </a:lnSpc>
              <a:spcAft>
                <a:spcPts val="600"/>
              </a:spcAft>
              <a:buClrTx/>
              <a:buSzPct val="90000"/>
              <a:buFont typeface="Arial" panose="020B0604020202020204" pitchFamily="34" charset="0"/>
              <a:buChar char="̶"/>
              <a:defRPr sz="1600" baseline="0">
                <a:solidFill>
                  <a:schemeClr val="tx1"/>
                </a:solidFill>
                <a:latin typeface="Arial" charset="0"/>
                <a:ea typeface="Arial" charset="0"/>
                <a:cs typeface="Arial" charset="0"/>
              </a:defRPr>
            </a:lvl2pPr>
            <a:lvl3pPr marL="800100" indent="-228600">
              <a:lnSpc>
                <a:spcPct val="100000"/>
              </a:lnSpc>
              <a:spcAft>
                <a:spcPts val="600"/>
              </a:spcAft>
              <a:buClrTx/>
              <a:buSzPct val="80000"/>
              <a:buFont typeface="Arial" panose="020B0604020202020204" pitchFamily="34" charset="0"/>
              <a:buChar char="•"/>
              <a:defRPr sz="1400">
                <a:solidFill>
                  <a:schemeClr val="tx1"/>
                </a:solidFill>
                <a:latin typeface="Arial" charset="0"/>
                <a:ea typeface="Arial" charset="0"/>
                <a:cs typeface="Arial" charset="0"/>
              </a:defRPr>
            </a:lvl3pPr>
            <a:lvl4pPr marL="1028700" indent="-174625">
              <a:lnSpc>
                <a:spcPct val="100000"/>
              </a:lnSpc>
              <a:spcAft>
                <a:spcPts val="400"/>
              </a:spcAft>
              <a:buSzPct val="80000"/>
              <a:buFont typeface="Arial" panose="020B0604020202020204" pitchFamily="34" charset="0"/>
              <a:buChar char="-"/>
              <a:defRPr sz="1400">
                <a:latin typeface="Arial" charset="0"/>
                <a:ea typeface="Arial" charset="0"/>
                <a:cs typeface="Arial" charset="0"/>
              </a:defRPr>
            </a:lvl4pPr>
          </a:lstStyle>
          <a:p>
            <a:r>
              <a:rPr lang="en-US"/>
              <a:t>First level</a:t>
            </a:r>
          </a:p>
          <a:p>
            <a:pPr lvl="1"/>
            <a:r>
              <a:rPr lang="en-US"/>
              <a:t>Second level</a:t>
            </a:r>
          </a:p>
          <a:p>
            <a:pPr lvl="2"/>
            <a:r>
              <a:rPr lang="en-US"/>
              <a:t>Third level</a:t>
            </a:r>
          </a:p>
        </p:txBody>
      </p:sp>
      <p:sp>
        <p:nvSpPr>
          <p:cNvPr id="12" name="Holder 3"/>
          <p:cNvSpPr>
            <a:spLocks noGrp="1"/>
          </p:cNvSpPr>
          <p:nvPr>
            <p:ph type="body" idx="13" hasCustomPrompt="1"/>
          </p:nvPr>
        </p:nvSpPr>
        <p:spPr>
          <a:xfrm>
            <a:off x="629920" y="1828800"/>
            <a:ext cx="2265680" cy="4114800"/>
          </a:xfrm>
          <a:prstGeom prst="rect">
            <a:avLst/>
          </a:prstGeom>
        </p:spPr>
        <p:txBody>
          <a:bodyPr lIns="0" tIns="0" rIns="0" bIns="0">
            <a:noAutofit/>
          </a:bodyPr>
          <a:lstStyle>
            <a:lvl1pPr marL="342900" indent="-342900">
              <a:lnSpc>
                <a:spcPct val="100000"/>
              </a:lnSpc>
              <a:spcAft>
                <a:spcPts val="600"/>
              </a:spcAft>
              <a:buClrTx/>
              <a:buSzPct val="90000"/>
              <a:buFont typeface="Arial" panose="020B0604020202020204" pitchFamily="34" charset="0"/>
              <a:buChar char="•"/>
              <a:defRPr sz="1800" b="1" i="0" baseline="0">
                <a:solidFill>
                  <a:schemeClr val="tx1"/>
                </a:solidFill>
                <a:latin typeface="Arial" charset="0"/>
                <a:ea typeface="Arial" charset="0"/>
                <a:cs typeface="Arial" charset="0"/>
              </a:defRPr>
            </a:lvl1pPr>
            <a:lvl2pPr marL="571500" indent="-228600">
              <a:lnSpc>
                <a:spcPct val="100000"/>
              </a:lnSpc>
              <a:spcAft>
                <a:spcPts val="600"/>
              </a:spcAft>
              <a:buClrTx/>
              <a:buSzPct val="90000"/>
              <a:buFont typeface="Arial" panose="020B0604020202020204" pitchFamily="34" charset="0"/>
              <a:buChar char="̶"/>
              <a:defRPr sz="1600" baseline="0">
                <a:solidFill>
                  <a:schemeClr val="tx1"/>
                </a:solidFill>
                <a:latin typeface="Arial" charset="0"/>
                <a:ea typeface="Arial" charset="0"/>
                <a:cs typeface="Arial" charset="0"/>
              </a:defRPr>
            </a:lvl2pPr>
            <a:lvl3pPr marL="800100" indent="-228600">
              <a:lnSpc>
                <a:spcPct val="100000"/>
              </a:lnSpc>
              <a:spcAft>
                <a:spcPts val="600"/>
              </a:spcAft>
              <a:buClrTx/>
              <a:buSzPct val="80000"/>
              <a:buFont typeface="Arial" panose="020B0604020202020204" pitchFamily="34" charset="0"/>
              <a:buChar char="•"/>
              <a:defRPr sz="1400">
                <a:solidFill>
                  <a:schemeClr val="tx1"/>
                </a:solidFill>
                <a:latin typeface="Arial" charset="0"/>
                <a:ea typeface="Arial" charset="0"/>
                <a:cs typeface="Arial" charset="0"/>
              </a:defRPr>
            </a:lvl3pPr>
            <a:lvl4pPr marL="1028700" indent="-174625">
              <a:lnSpc>
                <a:spcPct val="100000"/>
              </a:lnSpc>
              <a:spcAft>
                <a:spcPts val="400"/>
              </a:spcAft>
              <a:buSzPct val="80000"/>
              <a:buFont typeface="Arial" panose="020B0604020202020204" pitchFamily="34" charset="0"/>
              <a:buChar char="-"/>
              <a:defRPr sz="1400">
                <a:latin typeface="Arial" charset="0"/>
                <a:ea typeface="Arial" charset="0"/>
                <a:cs typeface="Arial" charset="0"/>
              </a:defRPr>
            </a:lvl4pPr>
          </a:lstStyle>
          <a:p>
            <a:r>
              <a:rPr lang="en-US"/>
              <a:t>First level</a:t>
            </a:r>
          </a:p>
          <a:p>
            <a:pPr lvl="1"/>
            <a:r>
              <a:rPr lang="en-US"/>
              <a:t>Second level</a:t>
            </a:r>
          </a:p>
          <a:p>
            <a:pPr lvl="2"/>
            <a:r>
              <a:rPr lang="en-US"/>
              <a:t>Third level</a:t>
            </a:r>
          </a:p>
        </p:txBody>
      </p:sp>
      <p:sp>
        <p:nvSpPr>
          <p:cNvPr id="11" name="Title 1"/>
          <p:cNvSpPr>
            <a:spLocks noGrp="1"/>
          </p:cNvSpPr>
          <p:nvPr>
            <p:ph type="title"/>
          </p:nvPr>
        </p:nvSpPr>
        <p:spPr>
          <a:xfrm>
            <a:off x="629920" y="612648"/>
            <a:ext cx="10954512" cy="708940"/>
          </a:xfrm>
          <a:prstGeom prst="rect">
            <a:avLst/>
          </a:prstGeom>
        </p:spPr>
        <p:txBody>
          <a:bodyPr anchor="t">
            <a:noAutofit/>
          </a:bodyPr>
          <a:lstStyle>
            <a:lvl1pPr>
              <a:lnSpc>
                <a:spcPts val="3000"/>
              </a:lnSpc>
              <a:defRPr sz="2800">
                <a:solidFill>
                  <a:schemeClr val="tx1"/>
                </a:solidFill>
              </a:defRPr>
            </a:lvl1pPr>
          </a:lstStyle>
          <a:p>
            <a:r>
              <a:rPr lang="en-US"/>
              <a:t>Click to edit Master title style</a:t>
            </a:r>
          </a:p>
        </p:txBody>
      </p:sp>
      <p:sp>
        <p:nvSpPr>
          <p:cNvPr id="16" name="TextBox 15"/>
          <p:cNvSpPr txBox="1"/>
          <p:nvPr userDrawn="1"/>
        </p:nvSpPr>
        <p:spPr>
          <a:xfrm>
            <a:off x="614214" y="6390899"/>
            <a:ext cx="274320" cy="213558"/>
          </a:xfrm>
          <a:prstGeom prst="rect">
            <a:avLst/>
          </a:prstGeom>
          <a:noFill/>
        </p:spPr>
        <p:txBody>
          <a:bodyPr wrap="square" lIns="0" rtlCol="0" anchor="ctr">
            <a:spAutoFit/>
          </a:bodyPr>
          <a:lstStyle/>
          <a:p>
            <a:fld id="{7F982325-9648-624D-BCF8-4310A18998DD}" type="slidenum">
              <a:rPr lang="en-US" sz="800" b="1" i="0" spc="0" smtClean="0">
                <a:solidFill>
                  <a:schemeClr val="tx1"/>
                </a:solidFill>
                <a:latin typeface="Arial" charset="0"/>
                <a:ea typeface="Arial" charset="0"/>
                <a:cs typeface="Arial" charset="0"/>
              </a:rPr>
              <a:t>‹#›</a:t>
            </a:fld>
            <a:endParaRPr lang="en-US" sz="800" b="1" i="0" spc="0">
              <a:solidFill>
                <a:schemeClr val="tx1"/>
              </a:solidFill>
              <a:latin typeface="Arial" charset="0"/>
              <a:ea typeface="Arial" charset="0"/>
              <a:cs typeface="Arial" charset="0"/>
            </a:endParaRPr>
          </a:p>
        </p:txBody>
      </p:sp>
      <p:pic>
        <p:nvPicPr>
          <p:cNvPr id="10" name="Graphic 9">
            <a:extLst>
              <a:ext uri="{FF2B5EF4-FFF2-40B4-BE49-F238E27FC236}">
                <a16:creationId xmlns:a16="http://schemas.microsoft.com/office/drawing/2014/main" id="{1B46E29F-1C6A-8D4E-8640-238DA1D868F2}"/>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677262" y="6364224"/>
            <a:ext cx="2884714" cy="228600"/>
          </a:xfrm>
          <a:prstGeom prst="rect">
            <a:avLst/>
          </a:prstGeom>
        </p:spPr>
      </p:pic>
    </p:spTree>
    <p:extLst>
      <p:ext uri="{BB962C8B-B14F-4D97-AF65-F5344CB8AC3E}">
        <p14:creationId xmlns:p14="http://schemas.microsoft.com/office/powerpoint/2010/main" val="22439051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12" name="Content Placeholder 3"/>
          <p:cNvSpPr>
            <a:spLocks noGrp="1"/>
          </p:cNvSpPr>
          <p:nvPr>
            <p:ph sz="half" idx="11" hasCustomPrompt="1"/>
          </p:nvPr>
        </p:nvSpPr>
        <p:spPr>
          <a:xfrm>
            <a:off x="6400800" y="1828801"/>
            <a:ext cx="5184648" cy="4114800"/>
          </a:xfrm>
          <a:prstGeom prst="rect">
            <a:avLst/>
          </a:prstGeom>
        </p:spPr>
        <p:txBody>
          <a:bodyPr lIns="0" tIns="0" rIns="0" bIns="0"/>
          <a:lstStyle>
            <a:lvl1pPr marL="342900" indent="-342900">
              <a:lnSpc>
                <a:spcPct val="100000"/>
              </a:lnSpc>
              <a:spcAft>
                <a:spcPts val="600"/>
              </a:spcAft>
              <a:buFont typeface="Arial" charset="0"/>
              <a:buChar char="•"/>
              <a:defRPr sz="2000" b="1">
                <a:solidFill>
                  <a:schemeClr val="tx1"/>
                </a:solidFill>
                <a:latin typeface="Arial" charset="0"/>
                <a:ea typeface="Arial" charset="0"/>
                <a:cs typeface="Arial" charset="0"/>
              </a:defRPr>
            </a:lvl1pPr>
            <a:lvl2pPr marL="457200" indent="-228600">
              <a:lnSpc>
                <a:spcPct val="100000"/>
              </a:lnSpc>
              <a:spcAft>
                <a:spcPts val="600"/>
              </a:spcAft>
              <a:buSzPct val="90000"/>
              <a:buFont typeface=".AppleSystemUIFont" charset="-120"/>
              <a:buChar char="−"/>
              <a:defRPr sz="1800">
                <a:solidFill>
                  <a:schemeClr val="tx1"/>
                </a:solidFill>
                <a:latin typeface="Arial" charset="0"/>
                <a:ea typeface="Arial" charset="0"/>
                <a:cs typeface="Arial" charset="0"/>
              </a:defRPr>
            </a:lvl2pPr>
            <a:lvl3pPr marL="685800" indent="-228600">
              <a:lnSpc>
                <a:spcPct val="100000"/>
              </a:lnSpc>
              <a:spcAft>
                <a:spcPts val="600"/>
              </a:spcAft>
              <a:buSzPct val="80000"/>
              <a:buFont typeface="Arial" charset="0"/>
              <a:buChar char="•"/>
              <a:defRPr sz="1600">
                <a:solidFill>
                  <a:schemeClr val="tx1"/>
                </a:solidFill>
                <a:latin typeface="Arial" charset="0"/>
                <a:ea typeface="Arial" charset="0"/>
                <a:cs typeface="Arial" charset="0"/>
              </a:defRPr>
            </a:lvl3pPr>
            <a:lvl4pPr marL="914400" indent="-228600">
              <a:lnSpc>
                <a:spcPct val="100000"/>
              </a:lnSpc>
              <a:spcAft>
                <a:spcPts val="400"/>
              </a:spcAft>
              <a:buSzPct val="80000"/>
              <a:buFont typeface="Cambria" charset="0"/>
              <a:buChar char="⎼"/>
              <a:defRPr sz="1400">
                <a:solidFill>
                  <a:schemeClr val="tx1"/>
                </a:solidFill>
                <a:latin typeface="Arial" charset="0"/>
                <a:ea typeface="Arial" charset="0"/>
                <a:cs typeface="Arial" charset="0"/>
              </a:defRPr>
            </a:lvl4pPr>
            <a:lvl5pPr>
              <a:defRPr>
                <a:solidFill>
                  <a:schemeClr val="tx1"/>
                </a:solidFill>
                <a:latin typeface="Arial" charset="0"/>
                <a:ea typeface="Arial" charset="0"/>
                <a:cs typeface="Arial" charset="0"/>
              </a:defRPr>
            </a:lvl5pPr>
          </a:lstStyle>
          <a:p>
            <a:r>
              <a:rPr lang="en-US"/>
              <a:t>First level</a:t>
            </a:r>
          </a:p>
          <a:p>
            <a:pPr lvl="1"/>
            <a:r>
              <a:rPr lang="en-US"/>
              <a:t>Second level</a:t>
            </a:r>
          </a:p>
          <a:p>
            <a:pPr lvl="2"/>
            <a:r>
              <a:rPr lang="en-US"/>
              <a:t>Third level</a:t>
            </a:r>
          </a:p>
          <a:p>
            <a:pPr lvl="3"/>
            <a:r>
              <a:rPr lang="en-US"/>
              <a:t>Fourth level</a:t>
            </a:r>
          </a:p>
        </p:txBody>
      </p:sp>
      <p:sp>
        <p:nvSpPr>
          <p:cNvPr id="10" name="Content Placeholder 3"/>
          <p:cNvSpPr>
            <a:spLocks noGrp="1"/>
          </p:cNvSpPr>
          <p:nvPr>
            <p:ph sz="half" idx="2" hasCustomPrompt="1"/>
          </p:nvPr>
        </p:nvSpPr>
        <p:spPr>
          <a:xfrm>
            <a:off x="626912" y="1828801"/>
            <a:ext cx="5164288" cy="4114800"/>
          </a:xfrm>
          <a:prstGeom prst="rect">
            <a:avLst/>
          </a:prstGeom>
        </p:spPr>
        <p:txBody>
          <a:bodyPr lIns="0" tIns="0" rIns="0" bIns="0"/>
          <a:lstStyle>
            <a:lvl1pPr marL="342900" indent="-342900">
              <a:lnSpc>
                <a:spcPct val="100000"/>
              </a:lnSpc>
              <a:spcAft>
                <a:spcPts val="600"/>
              </a:spcAft>
              <a:buFont typeface="Arial" charset="0"/>
              <a:buChar char="•"/>
              <a:defRPr sz="2000" b="1">
                <a:solidFill>
                  <a:schemeClr val="tx1"/>
                </a:solidFill>
                <a:latin typeface="Arial" charset="0"/>
                <a:ea typeface="Arial" charset="0"/>
                <a:cs typeface="Arial" charset="0"/>
              </a:defRPr>
            </a:lvl1pPr>
            <a:lvl2pPr marL="457200" indent="-228600">
              <a:lnSpc>
                <a:spcPct val="100000"/>
              </a:lnSpc>
              <a:spcAft>
                <a:spcPts val="600"/>
              </a:spcAft>
              <a:buSzPct val="90000"/>
              <a:buFont typeface=".AppleSystemUIFont" charset="-120"/>
              <a:buChar char="−"/>
              <a:defRPr sz="1800">
                <a:solidFill>
                  <a:schemeClr val="tx1"/>
                </a:solidFill>
                <a:latin typeface="Arial" charset="0"/>
                <a:ea typeface="Arial" charset="0"/>
                <a:cs typeface="Arial" charset="0"/>
              </a:defRPr>
            </a:lvl2pPr>
            <a:lvl3pPr marL="685800" indent="-228600">
              <a:lnSpc>
                <a:spcPct val="100000"/>
              </a:lnSpc>
              <a:spcAft>
                <a:spcPts val="600"/>
              </a:spcAft>
              <a:buSzPct val="80000"/>
              <a:buFont typeface="Arial" charset="0"/>
              <a:buChar char="•"/>
              <a:defRPr sz="1600">
                <a:solidFill>
                  <a:schemeClr val="tx1"/>
                </a:solidFill>
                <a:latin typeface="Arial" charset="0"/>
                <a:ea typeface="Arial" charset="0"/>
                <a:cs typeface="Arial" charset="0"/>
              </a:defRPr>
            </a:lvl3pPr>
            <a:lvl4pPr marL="914400" indent="-228600">
              <a:lnSpc>
                <a:spcPct val="100000"/>
              </a:lnSpc>
              <a:spcAft>
                <a:spcPts val="400"/>
              </a:spcAft>
              <a:buSzPct val="80000"/>
              <a:buFont typeface="Cambria" charset="0"/>
              <a:buChar char="⎼"/>
              <a:defRPr sz="1400">
                <a:solidFill>
                  <a:schemeClr val="tx1"/>
                </a:solidFill>
                <a:latin typeface="Arial" charset="0"/>
                <a:ea typeface="Arial" charset="0"/>
                <a:cs typeface="Arial" charset="0"/>
              </a:defRPr>
            </a:lvl4pPr>
            <a:lvl5pPr>
              <a:defRPr>
                <a:solidFill>
                  <a:schemeClr val="tx1"/>
                </a:solidFill>
                <a:latin typeface="Arial" charset="0"/>
                <a:ea typeface="Arial" charset="0"/>
                <a:cs typeface="Arial" charset="0"/>
              </a:defRPr>
            </a:lvl5pPr>
          </a:lstStyle>
          <a:p>
            <a:r>
              <a:rPr lang="en-US"/>
              <a:t>First level</a:t>
            </a:r>
          </a:p>
          <a:p>
            <a:pPr lvl="1"/>
            <a:r>
              <a:rPr lang="en-US"/>
              <a:t>Second level</a:t>
            </a:r>
          </a:p>
          <a:p>
            <a:pPr lvl="2"/>
            <a:r>
              <a:rPr lang="en-US"/>
              <a:t>Third level</a:t>
            </a:r>
          </a:p>
          <a:p>
            <a:pPr lvl="3"/>
            <a:r>
              <a:rPr lang="en-US"/>
              <a:t>Fourth level</a:t>
            </a:r>
          </a:p>
        </p:txBody>
      </p:sp>
      <p:sp>
        <p:nvSpPr>
          <p:cNvPr id="8" name="Title 1"/>
          <p:cNvSpPr>
            <a:spLocks noGrp="1"/>
          </p:cNvSpPr>
          <p:nvPr>
            <p:ph type="title"/>
          </p:nvPr>
        </p:nvSpPr>
        <p:spPr>
          <a:xfrm>
            <a:off x="630936" y="612648"/>
            <a:ext cx="10954512" cy="708940"/>
          </a:xfrm>
          <a:prstGeom prst="rect">
            <a:avLst/>
          </a:prstGeom>
        </p:spPr>
        <p:txBody>
          <a:bodyPr anchor="t">
            <a:noAutofit/>
          </a:bodyPr>
          <a:lstStyle>
            <a:lvl1pPr>
              <a:lnSpc>
                <a:spcPts val="3000"/>
              </a:lnSpc>
              <a:defRPr sz="2800">
                <a:solidFill>
                  <a:schemeClr val="tx1"/>
                </a:solidFill>
              </a:defRPr>
            </a:lvl1pPr>
          </a:lstStyle>
          <a:p>
            <a:r>
              <a:rPr lang="en-US"/>
              <a:t>Click to edit Master title style</a:t>
            </a:r>
          </a:p>
        </p:txBody>
      </p:sp>
      <p:sp>
        <p:nvSpPr>
          <p:cNvPr id="14" name="TextBox 13"/>
          <p:cNvSpPr txBox="1"/>
          <p:nvPr userDrawn="1"/>
        </p:nvSpPr>
        <p:spPr>
          <a:xfrm>
            <a:off x="614214" y="6390899"/>
            <a:ext cx="274320" cy="213558"/>
          </a:xfrm>
          <a:prstGeom prst="rect">
            <a:avLst/>
          </a:prstGeom>
          <a:noFill/>
        </p:spPr>
        <p:txBody>
          <a:bodyPr wrap="square" lIns="0" rtlCol="0" anchor="ctr">
            <a:spAutoFit/>
          </a:bodyPr>
          <a:lstStyle/>
          <a:p>
            <a:fld id="{7F982325-9648-624D-BCF8-4310A18998DD}" type="slidenum">
              <a:rPr lang="en-US" sz="800" b="1" i="0" spc="0" smtClean="0">
                <a:solidFill>
                  <a:schemeClr val="tx1"/>
                </a:solidFill>
                <a:latin typeface="Arial" charset="0"/>
                <a:ea typeface="Arial" charset="0"/>
                <a:cs typeface="Arial" charset="0"/>
              </a:rPr>
              <a:t>‹#›</a:t>
            </a:fld>
            <a:endParaRPr lang="en-US" sz="800" b="1" i="0" spc="0">
              <a:solidFill>
                <a:schemeClr val="tx1"/>
              </a:solidFill>
              <a:latin typeface="Arial" charset="0"/>
              <a:ea typeface="Arial" charset="0"/>
              <a:cs typeface="Arial" charset="0"/>
            </a:endParaRPr>
          </a:p>
        </p:txBody>
      </p:sp>
      <p:pic>
        <p:nvPicPr>
          <p:cNvPr id="9" name="Graphic 8">
            <a:extLst>
              <a:ext uri="{FF2B5EF4-FFF2-40B4-BE49-F238E27FC236}">
                <a16:creationId xmlns:a16="http://schemas.microsoft.com/office/drawing/2014/main" id="{E0DD1562-A249-E34B-8EED-2752DAB9DEFA}"/>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677262" y="6364224"/>
            <a:ext cx="2884714" cy="228600"/>
          </a:xfrm>
          <a:prstGeom prst="rect">
            <a:avLst/>
          </a:prstGeom>
        </p:spPr>
      </p:pic>
    </p:spTree>
    <p:extLst>
      <p:ext uri="{BB962C8B-B14F-4D97-AF65-F5344CB8AC3E}">
        <p14:creationId xmlns:p14="http://schemas.microsoft.com/office/powerpoint/2010/main" val="35291830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mparison Template Body Slide">
    <p:spTree>
      <p:nvGrpSpPr>
        <p:cNvPr id="1" name=""/>
        <p:cNvGrpSpPr/>
        <p:nvPr/>
      </p:nvGrpSpPr>
      <p:grpSpPr>
        <a:xfrm>
          <a:off x="0" y="0"/>
          <a:ext cx="0" cy="0"/>
          <a:chOff x="0" y="0"/>
          <a:chExt cx="0" cy="0"/>
        </a:xfrm>
      </p:grpSpPr>
      <p:sp>
        <p:nvSpPr>
          <p:cNvPr id="14" name="Content Placeholder 3"/>
          <p:cNvSpPr>
            <a:spLocks noGrp="1"/>
          </p:cNvSpPr>
          <p:nvPr>
            <p:ph sz="half" idx="12" hasCustomPrompt="1"/>
          </p:nvPr>
        </p:nvSpPr>
        <p:spPr>
          <a:xfrm>
            <a:off x="6400800" y="2560320"/>
            <a:ext cx="5190057" cy="3383280"/>
          </a:xfrm>
          <a:prstGeom prst="rect">
            <a:avLst/>
          </a:prstGeom>
        </p:spPr>
        <p:txBody>
          <a:bodyPr lIns="0" tIns="0" rIns="0" bIns="0"/>
          <a:lstStyle>
            <a:lvl1pPr marL="342900" indent="-342900">
              <a:lnSpc>
                <a:spcPct val="100000"/>
              </a:lnSpc>
              <a:spcAft>
                <a:spcPts val="600"/>
              </a:spcAft>
              <a:buFont typeface="Arial" charset="0"/>
              <a:buChar char="•"/>
              <a:defRPr sz="2000" b="1">
                <a:solidFill>
                  <a:schemeClr val="tx1"/>
                </a:solidFill>
                <a:latin typeface="Arial" charset="0"/>
                <a:ea typeface="Arial" charset="0"/>
                <a:cs typeface="Arial" charset="0"/>
              </a:defRPr>
            </a:lvl1pPr>
            <a:lvl2pPr marL="457200" indent="-228600">
              <a:lnSpc>
                <a:spcPct val="100000"/>
              </a:lnSpc>
              <a:spcAft>
                <a:spcPts val="600"/>
              </a:spcAft>
              <a:buSzPct val="90000"/>
              <a:buFont typeface=".AppleSystemUIFont" charset="-120"/>
              <a:buChar char="−"/>
              <a:defRPr sz="1800">
                <a:solidFill>
                  <a:schemeClr val="tx1"/>
                </a:solidFill>
                <a:latin typeface="Arial" charset="0"/>
                <a:ea typeface="Arial" charset="0"/>
                <a:cs typeface="Arial" charset="0"/>
              </a:defRPr>
            </a:lvl2pPr>
            <a:lvl3pPr marL="685800" indent="-228600">
              <a:lnSpc>
                <a:spcPct val="100000"/>
              </a:lnSpc>
              <a:spcAft>
                <a:spcPts val="600"/>
              </a:spcAft>
              <a:buSzPct val="80000"/>
              <a:buFont typeface="Arial" charset="0"/>
              <a:buChar char="•"/>
              <a:defRPr sz="1600">
                <a:solidFill>
                  <a:schemeClr val="tx1"/>
                </a:solidFill>
                <a:latin typeface="Arial" charset="0"/>
                <a:ea typeface="Arial" charset="0"/>
                <a:cs typeface="Arial" charset="0"/>
              </a:defRPr>
            </a:lvl3pPr>
            <a:lvl4pPr marL="914400" indent="-228600">
              <a:lnSpc>
                <a:spcPct val="100000"/>
              </a:lnSpc>
              <a:spcAft>
                <a:spcPts val="400"/>
              </a:spcAft>
              <a:buSzPct val="80000"/>
              <a:buFont typeface="Cambria" charset="0"/>
              <a:buChar char="⎼"/>
              <a:defRPr sz="1400">
                <a:solidFill>
                  <a:schemeClr val="tx1"/>
                </a:solidFill>
                <a:latin typeface="Arial" charset="0"/>
                <a:ea typeface="Arial" charset="0"/>
                <a:cs typeface="Arial" charset="0"/>
              </a:defRPr>
            </a:lvl4pPr>
            <a:lvl5pPr>
              <a:defRPr>
                <a:solidFill>
                  <a:schemeClr val="tx1"/>
                </a:solidFill>
                <a:latin typeface="Arial" charset="0"/>
                <a:ea typeface="Arial" charset="0"/>
                <a:cs typeface="Arial" charset="0"/>
              </a:defRPr>
            </a:lvl5pPr>
          </a:lstStyle>
          <a:p>
            <a:r>
              <a:rPr lang="en-US"/>
              <a:t>First level</a:t>
            </a:r>
          </a:p>
          <a:p>
            <a:pPr lvl="1"/>
            <a:r>
              <a:rPr lang="en-US"/>
              <a:t>Second level</a:t>
            </a:r>
          </a:p>
          <a:p>
            <a:pPr lvl="2"/>
            <a:r>
              <a:rPr lang="en-US"/>
              <a:t>Third level</a:t>
            </a:r>
          </a:p>
          <a:p>
            <a:pPr lvl="3"/>
            <a:r>
              <a:rPr lang="en-US"/>
              <a:t>Fourth level</a:t>
            </a:r>
          </a:p>
        </p:txBody>
      </p:sp>
      <p:sp>
        <p:nvSpPr>
          <p:cNvPr id="11" name="Content Placeholder 3"/>
          <p:cNvSpPr>
            <a:spLocks noGrp="1"/>
          </p:cNvSpPr>
          <p:nvPr>
            <p:ph sz="half" idx="11" hasCustomPrompt="1"/>
          </p:nvPr>
        </p:nvSpPr>
        <p:spPr>
          <a:xfrm>
            <a:off x="626912" y="2560320"/>
            <a:ext cx="5164287" cy="3383280"/>
          </a:xfrm>
          <a:prstGeom prst="rect">
            <a:avLst/>
          </a:prstGeom>
        </p:spPr>
        <p:txBody>
          <a:bodyPr lIns="0" tIns="0" rIns="0" bIns="0"/>
          <a:lstStyle>
            <a:lvl1pPr marL="342900" indent="-342900">
              <a:lnSpc>
                <a:spcPct val="100000"/>
              </a:lnSpc>
              <a:spcAft>
                <a:spcPts val="600"/>
              </a:spcAft>
              <a:buFont typeface="Arial" charset="0"/>
              <a:buChar char="•"/>
              <a:defRPr sz="2000" b="1">
                <a:solidFill>
                  <a:schemeClr val="tx1"/>
                </a:solidFill>
                <a:latin typeface="Arial" charset="0"/>
                <a:ea typeface="Arial" charset="0"/>
                <a:cs typeface="Arial" charset="0"/>
              </a:defRPr>
            </a:lvl1pPr>
            <a:lvl2pPr marL="457200" indent="-228600">
              <a:lnSpc>
                <a:spcPct val="100000"/>
              </a:lnSpc>
              <a:spcAft>
                <a:spcPts val="600"/>
              </a:spcAft>
              <a:buSzPct val="90000"/>
              <a:buFont typeface=".AppleSystemUIFont" charset="-120"/>
              <a:buChar char="−"/>
              <a:defRPr sz="1800">
                <a:solidFill>
                  <a:schemeClr val="tx1"/>
                </a:solidFill>
                <a:latin typeface="Arial" charset="0"/>
                <a:ea typeface="Arial" charset="0"/>
                <a:cs typeface="Arial" charset="0"/>
              </a:defRPr>
            </a:lvl2pPr>
            <a:lvl3pPr marL="685800" indent="-228600">
              <a:lnSpc>
                <a:spcPct val="100000"/>
              </a:lnSpc>
              <a:spcAft>
                <a:spcPts val="600"/>
              </a:spcAft>
              <a:buSzPct val="80000"/>
              <a:buFont typeface="Arial" charset="0"/>
              <a:buChar char="•"/>
              <a:defRPr sz="1600">
                <a:solidFill>
                  <a:schemeClr val="tx1"/>
                </a:solidFill>
                <a:latin typeface="Arial" charset="0"/>
                <a:ea typeface="Arial" charset="0"/>
                <a:cs typeface="Arial" charset="0"/>
              </a:defRPr>
            </a:lvl3pPr>
            <a:lvl4pPr marL="914400" indent="-228600">
              <a:lnSpc>
                <a:spcPct val="100000"/>
              </a:lnSpc>
              <a:spcAft>
                <a:spcPts val="400"/>
              </a:spcAft>
              <a:buSzPct val="80000"/>
              <a:buFont typeface="Cambria" charset="0"/>
              <a:buChar char="⎼"/>
              <a:defRPr sz="1400">
                <a:solidFill>
                  <a:schemeClr val="tx1"/>
                </a:solidFill>
                <a:latin typeface="Arial" charset="0"/>
                <a:ea typeface="Arial" charset="0"/>
                <a:cs typeface="Arial" charset="0"/>
              </a:defRPr>
            </a:lvl4pPr>
            <a:lvl5pPr>
              <a:defRPr>
                <a:solidFill>
                  <a:schemeClr val="tx1"/>
                </a:solidFill>
                <a:latin typeface="Arial" charset="0"/>
                <a:ea typeface="Arial" charset="0"/>
                <a:cs typeface="Arial" charset="0"/>
              </a:defRPr>
            </a:lvl5pPr>
          </a:lstStyle>
          <a:p>
            <a:r>
              <a:rPr lang="en-US"/>
              <a:t>First level</a:t>
            </a:r>
          </a:p>
          <a:p>
            <a:pPr lvl="1"/>
            <a:r>
              <a:rPr lang="en-US"/>
              <a:t>Second level</a:t>
            </a:r>
          </a:p>
          <a:p>
            <a:pPr lvl="2"/>
            <a:r>
              <a:rPr lang="en-US"/>
              <a:t>Third level</a:t>
            </a:r>
          </a:p>
          <a:p>
            <a:pPr lvl="3"/>
            <a:r>
              <a:rPr lang="en-US"/>
              <a:t>Fourth level</a:t>
            </a:r>
          </a:p>
        </p:txBody>
      </p:sp>
      <p:sp>
        <p:nvSpPr>
          <p:cNvPr id="3" name="Text Placeholder 2"/>
          <p:cNvSpPr>
            <a:spLocks noGrp="1"/>
          </p:cNvSpPr>
          <p:nvPr>
            <p:ph type="body" idx="1" hasCustomPrompt="1"/>
          </p:nvPr>
        </p:nvSpPr>
        <p:spPr>
          <a:xfrm>
            <a:off x="626913" y="1828800"/>
            <a:ext cx="5164287" cy="564637"/>
          </a:xfrm>
          <a:prstGeom prst="rect">
            <a:avLst/>
          </a:prstGeom>
        </p:spPr>
        <p:txBody>
          <a:bodyPr lIns="0" tIns="0" rIns="0" bIns="0" anchor="t"/>
          <a:lstStyle>
            <a:lvl1pPr marL="0" indent="0">
              <a:buNone/>
              <a:defRPr sz="2000" b="1">
                <a:solidFill>
                  <a:srgbClr val="0BB09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hasCustomPrompt="1"/>
          </p:nvPr>
        </p:nvSpPr>
        <p:spPr>
          <a:xfrm>
            <a:off x="6400800" y="1828800"/>
            <a:ext cx="5183632" cy="564637"/>
          </a:xfrm>
          <a:prstGeom prst="rect">
            <a:avLst/>
          </a:prstGeom>
        </p:spPr>
        <p:txBody>
          <a:bodyPr lIns="0" tIns="0" rIns="0" bIns="0" anchor="t"/>
          <a:lstStyle>
            <a:lvl1pPr marL="0" indent="0">
              <a:buNone/>
              <a:defRPr sz="2000" b="1">
                <a:solidFill>
                  <a:srgbClr val="0BB09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itle 1"/>
          <p:cNvSpPr>
            <a:spLocks noGrp="1"/>
          </p:cNvSpPr>
          <p:nvPr>
            <p:ph type="title"/>
          </p:nvPr>
        </p:nvSpPr>
        <p:spPr>
          <a:xfrm>
            <a:off x="629920" y="612648"/>
            <a:ext cx="10954512" cy="708940"/>
          </a:xfrm>
          <a:prstGeom prst="rect">
            <a:avLst/>
          </a:prstGeom>
        </p:spPr>
        <p:txBody>
          <a:bodyPr anchor="t">
            <a:noAutofit/>
          </a:bodyPr>
          <a:lstStyle>
            <a:lvl1pPr>
              <a:lnSpc>
                <a:spcPts val="3000"/>
              </a:lnSpc>
              <a:defRPr sz="2800">
                <a:solidFill>
                  <a:schemeClr val="tx1"/>
                </a:solidFill>
              </a:defRPr>
            </a:lvl1pPr>
          </a:lstStyle>
          <a:p>
            <a:r>
              <a:rPr lang="en-US"/>
              <a:t>Click to edit Master title style</a:t>
            </a:r>
          </a:p>
        </p:txBody>
      </p:sp>
      <p:sp>
        <p:nvSpPr>
          <p:cNvPr id="16" name="TextBox 15"/>
          <p:cNvSpPr txBox="1"/>
          <p:nvPr userDrawn="1"/>
        </p:nvSpPr>
        <p:spPr>
          <a:xfrm>
            <a:off x="614214" y="6390899"/>
            <a:ext cx="274320" cy="213558"/>
          </a:xfrm>
          <a:prstGeom prst="rect">
            <a:avLst/>
          </a:prstGeom>
          <a:noFill/>
        </p:spPr>
        <p:txBody>
          <a:bodyPr wrap="square" lIns="0" rtlCol="0" anchor="ctr">
            <a:spAutoFit/>
          </a:bodyPr>
          <a:lstStyle/>
          <a:p>
            <a:fld id="{7F982325-9648-624D-BCF8-4310A18998DD}" type="slidenum">
              <a:rPr lang="en-US" sz="800" b="1" i="0" spc="0" smtClean="0">
                <a:solidFill>
                  <a:schemeClr val="tx1"/>
                </a:solidFill>
                <a:latin typeface="Arial" charset="0"/>
                <a:ea typeface="Arial" charset="0"/>
                <a:cs typeface="Arial" charset="0"/>
              </a:rPr>
              <a:t>‹#›</a:t>
            </a:fld>
            <a:endParaRPr lang="en-US" sz="800" b="1" i="0" spc="0">
              <a:solidFill>
                <a:schemeClr val="tx1"/>
              </a:solidFill>
              <a:latin typeface="Arial" charset="0"/>
              <a:ea typeface="Arial" charset="0"/>
              <a:cs typeface="Arial" charset="0"/>
            </a:endParaRPr>
          </a:p>
        </p:txBody>
      </p:sp>
      <p:pic>
        <p:nvPicPr>
          <p:cNvPr id="12" name="Graphic 11">
            <a:extLst>
              <a:ext uri="{FF2B5EF4-FFF2-40B4-BE49-F238E27FC236}">
                <a16:creationId xmlns:a16="http://schemas.microsoft.com/office/drawing/2014/main" id="{5783C5EB-EE8C-2346-802D-32563299E37C}"/>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677262" y="6364224"/>
            <a:ext cx="2884714" cy="228600"/>
          </a:xfrm>
          <a:prstGeom prst="rect">
            <a:avLst/>
          </a:prstGeom>
        </p:spPr>
      </p:pic>
    </p:spTree>
    <p:extLst>
      <p:ext uri="{BB962C8B-B14F-4D97-AF65-F5344CB8AC3E}">
        <p14:creationId xmlns:p14="http://schemas.microsoft.com/office/powerpoint/2010/main" val="11222215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12" name="Content Placeholder 3"/>
          <p:cNvSpPr>
            <a:spLocks noGrp="1"/>
          </p:cNvSpPr>
          <p:nvPr>
            <p:ph sz="half" idx="11" hasCustomPrompt="1"/>
          </p:nvPr>
        </p:nvSpPr>
        <p:spPr>
          <a:xfrm>
            <a:off x="6400800" y="1828801"/>
            <a:ext cx="5184648" cy="4114800"/>
          </a:xfrm>
          <a:prstGeom prst="rect">
            <a:avLst/>
          </a:prstGeom>
        </p:spPr>
        <p:txBody>
          <a:bodyPr lIns="0" tIns="0" rIns="0" bIns="0"/>
          <a:lstStyle>
            <a:lvl1pPr marL="342900" indent="-342900">
              <a:lnSpc>
                <a:spcPct val="100000"/>
              </a:lnSpc>
              <a:spcAft>
                <a:spcPts val="600"/>
              </a:spcAft>
              <a:buFont typeface="Arial" charset="0"/>
              <a:buChar char="•"/>
              <a:defRPr sz="2000" b="1">
                <a:solidFill>
                  <a:schemeClr val="tx1"/>
                </a:solidFill>
                <a:latin typeface="Arial" charset="0"/>
                <a:ea typeface="Arial" charset="0"/>
                <a:cs typeface="Arial" charset="0"/>
              </a:defRPr>
            </a:lvl1pPr>
            <a:lvl2pPr marL="457200" indent="-228600">
              <a:lnSpc>
                <a:spcPct val="100000"/>
              </a:lnSpc>
              <a:spcAft>
                <a:spcPts val="600"/>
              </a:spcAft>
              <a:buSzPct val="90000"/>
              <a:buFont typeface=".AppleSystemUIFont" charset="-120"/>
              <a:buChar char="−"/>
              <a:defRPr sz="1800">
                <a:solidFill>
                  <a:schemeClr val="tx1"/>
                </a:solidFill>
                <a:latin typeface="Arial" charset="0"/>
                <a:ea typeface="Arial" charset="0"/>
                <a:cs typeface="Arial" charset="0"/>
              </a:defRPr>
            </a:lvl2pPr>
            <a:lvl3pPr marL="685800" indent="-228600">
              <a:lnSpc>
                <a:spcPct val="100000"/>
              </a:lnSpc>
              <a:spcAft>
                <a:spcPts val="600"/>
              </a:spcAft>
              <a:buSzPct val="80000"/>
              <a:buFont typeface="Arial" charset="0"/>
              <a:buChar char="•"/>
              <a:defRPr sz="1600">
                <a:solidFill>
                  <a:schemeClr val="tx1"/>
                </a:solidFill>
                <a:latin typeface="Arial" charset="0"/>
                <a:ea typeface="Arial" charset="0"/>
                <a:cs typeface="Arial" charset="0"/>
              </a:defRPr>
            </a:lvl3pPr>
            <a:lvl4pPr marL="914400" indent="-228600">
              <a:lnSpc>
                <a:spcPct val="100000"/>
              </a:lnSpc>
              <a:spcAft>
                <a:spcPts val="400"/>
              </a:spcAft>
              <a:buSzPct val="80000"/>
              <a:buFont typeface="Cambria" charset="0"/>
              <a:buChar char="⎼"/>
              <a:defRPr sz="1400">
                <a:solidFill>
                  <a:schemeClr val="tx1"/>
                </a:solidFill>
                <a:latin typeface="Arial" charset="0"/>
                <a:ea typeface="Arial" charset="0"/>
                <a:cs typeface="Arial" charset="0"/>
              </a:defRPr>
            </a:lvl4pPr>
            <a:lvl5pPr>
              <a:defRPr>
                <a:solidFill>
                  <a:schemeClr val="tx1"/>
                </a:solidFill>
                <a:latin typeface="Arial" charset="0"/>
                <a:ea typeface="Arial" charset="0"/>
                <a:cs typeface="Arial" charset="0"/>
              </a:defRPr>
            </a:lvl5pPr>
          </a:lstStyle>
          <a:p>
            <a:r>
              <a:rPr lang="en-US"/>
              <a:t>First level</a:t>
            </a:r>
          </a:p>
          <a:p>
            <a:pPr lvl="1"/>
            <a:r>
              <a:rPr lang="en-US"/>
              <a:t>Second level</a:t>
            </a:r>
          </a:p>
          <a:p>
            <a:pPr lvl="2"/>
            <a:r>
              <a:rPr lang="en-US"/>
              <a:t>Third level</a:t>
            </a:r>
          </a:p>
          <a:p>
            <a:pPr lvl="3"/>
            <a:r>
              <a:rPr lang="en-US"/>
              <a:t>Fourth level</a:t>
            </a:r>
          </a:p>
        </p:txBody>
      </p:sp>
      <p:sp>
        <p:nvSpPr>
          <p:cNvPr id="10" name="Content Placeholder 3"/>
          <p:cNvSpPr>
            <a:spLocks noGrp="1"/>
          </p:cNvSpPr>
          <p:nvPr>
            <p:ph sz="half" idx="2" hasCustomPrompt="1"/>
          </p:nvPr>
        </p:nvSpPr>
        <p:spPr>
          <a:xfrm>
            <a:off x="626912" y="1828801"/>
            <a:ext cx="5164288" cy="4114800"/>
          </a:xfrm>
          <a:prstGeom prst="rect">
            <a:avLst/>
          </a:prstGeom>
        </p:spPr>
        <p:txBody>
          <a:bodyPr lIns="0" tIns="0" rIns="0" bIns="0"/>
          <a:lstStyle>
            <a:lvl1pPr marL="342900" indent="-342900">
              <a:lnSpc>
                <a:spcPct val="100000"/>
              </a:lnSpc>
              <a:spcAft>
                <a:spcPts val="600"/>
              </a:spcAft>
              <a:buFont typeface="Arial" charset="0"/>
              <a:buChar char="•"/>
              <a:defRPr sz="2000" b="1">
                <a:solidFill>
                  <a:schemeClr val="tx1"/>
                </a:solidFill>
                <a:latin typeface="Arial" charset="0"/>
                <a:ea typeface="Arial" charset="0"/>
                <a:cs typeface="Arial" charset="0"/>
              </a:defRPr>
            </a:lvl1pPr>
            <a:lvl2pPr marL="457200" indent="-228600">
              <a:lnSpc>
                <a:spcPct val="100000"/>
              </a:lnSpc>
              <a:spcAft>
                <a:spcPts val="600"/>
              </a:spcAft>
              <a:buSzPct val="90000"/>
              <a:buFont typeface=".AppleSystemUIFont" charset="-120"/>
              <a:buChar char="−"/>
              <a:defRPr sz="1800">
                <a:solidFill>
                  <a:schemeClr val="tx1"/>
                </a:solidFill>
                <a:latin typeface="Arial" charset="0"/>
                <a:ea typeface="Arial" charset="0"/>
                <a:cs typeface="Arial" charset="0"/>
              </a:defRPr>
            </a:lvl2pPr>
            <a:lvl3pPr marL="685800" indent="-228600">
              <a:lnSpc>
                <a:spcPct val="100000"/>
              </a:lnSpc>
              <a:spcAft>
                <a:spcPts val="600"/>
              </a:spcAft>
              <a:buSzPct val="80000"/>
              <a:buFont typeface="Arial" charset="0"/>
              <a:buChar char="•"/>
              <a:defRPr sz="1600">
                <a:solidFill>
                  <a:schemeClr val="tx1"/>
                </a:solidFill>
                <a:latin typeface="Arial" charset="0"/>
                <a:ea typeface="Arial" charset="0"/>
                <a:cs typeface="Arial" charset="0"/>
              </a:defRPr>
            </a:lvl3pPr>
            <a:lvl4pPr marL="914400" indent="-228600">
              <a:lnSpc>
                <a:spcPct val="100000"/>
              </a:lnSpc>
              <a:spcAft>
                <a:spcPts val="400"/>
              </a:spcAft>
              <a:buSzPct val="80000"/>
              <a:buFont typeface="Cambria" charset="0"/>
              <a:buChar char="⎼"/>
              <a:defRPr sz="1400">
                <a:solidFill>
                  <a:schemeClr val="tx1"/>
                </a:solidFill>
                <a:latin typeface="Arial" charset="0"/>
                <a:ea typeface="Arial" charset="0"/>
                <a:cs typeface="Arial" charset="0"/>
              </a:defRPr>
            </a:lvl4pPr>
            <a:lvl5pPr>
              <a:defRPr>
                <a:solidFill>
                  <a:schemeClr val="tx1"/>
                </a:solidFill>
                <a:latin typeface="Arial" charset="0"/>
                <a:ea typeface="Arial" charset="0"/>
                <a:cs typeface="Arial" charset="0"/>
              </a:defRPr>
            </a:lvl5pPr>
          </a:lstStyle>
          <a:p>
            <a:r>
              <a:rPr lang="en-US"/>
              <a:t>First level</a:t>
            </a:r>
          </a:p>
          <a:p>
            <a:pPr lvl="1"/>
            <a:r>
              <a:rPr lang="en-US"/>
              <a:t>Second level</a:t>
            </a:r>
          </a:p>
          <a:p>
            <a:pPr lvl="2"/>
            <a:r>
              <a:rPr lang="en-US"/>
              <a:t>Third level</a:t>
            </a:r>
          </a:p>
          <a:p>
            <a:pPr lvl="3"/>
            <a:r>
              <a:rPr lang="en-US"/>
              <a:t>Fourth level</a:t>
            </a:r>
          </a:p>
        </p:txBody>
      </p:sp>
      <p:sp>
        <p:nvSpPr>
          <p:cNvPr id="8" name="Title 1"/>
          <p:cNvSpPr>
            <a:spLocks noGrp="1"/>
          </p:cNvSpPr>
          <p:nvPr>
            <p:ph type="title"/>
          </p:nvPr>
        </p:nvSpPr>
        <p:spPr>
          <a:xfrm>
            <a:off x="630936" y="612648"/>
            <a:ext cx="10954512" cy="708940"/>
          </a:xfrm>
          <a:prstGeom prst="rect">
            <a:avLst/>
          </a:prstGeom>
        </p:spPr>
        <p:txBody>
          <a:bodyPr anchor="t">
            <a:noAutofit/>
          </a:bodyPr>
          <a:lstStyle>
            <a:lvl1pPr>
              <a:lnSpc>
                <a:spcPts val="3000"/>
              </a:lnSpc>
              <a:defRPr sz="2800">
                <a:solidFill>
                  <a:schemeClr val="tx1"/>
                </a:solidFill>
              </a:defRPr>
            </a:lvl1pPr>
          </a:lstStyle>
          <a:p>
            <a:r>
              <a:rPr lang="en-US"/>
              <a:t>Click to edit Master title style</a:t>
            </a:r>
          </a:p>
        </p:txBody>
      </p:sp>
      <p:sp>
        <p:nvSpPr>
          <p:cNvPr id="14" name="TextBox 13"/>
          <p:cNvSpPr txBox="1"/>
          <p:nvPr userDrawn="1"/>
        </p:nvSpPr>
        <p:spPr>
          <a:xfrm>
            <a:off x="614214" y="6390899"/>
            <a:ext cx="274320" cy="213558"/>
          </a:xfrm>
          <a:prstGeom prst="rect">
            <a:avLst/>
          </a:prstGeom>
          <a:noFill/>
        </p:spPr>
        <p:txBody>
          <a:bodyPr wrap="square" lIns="0" rtlCol="0" anchor="ctr">
            <a:spAutoFit/>
          </a:bodyPr>
          <a:lstStyle/>
          <a:p>
            <a:fld id="{7F982325-9648-624D-BCF8-4310A18998DD}" type="slidenum">
              <a:rPr lang="en-US" sz="800" b="1" i="0" spc="0" smtClean="0">
                <a:solidFill>
                  <a:schemeClr val="tx1"/>
                </a:solidFill>
                <a:latin typeface="Arial" charset="0"/>
                <a:ea typeface="Arial" charset="0"/>
                <a:cs typeface="Arial" charset="0"/>
              </a:rPr>
              <a:t>‹#›</a:t>
            </a:fld>
            <a:endParaRPr lang="en-US" sz="800" b="1" i="0" spc="0">
              <a:solidFill>
                <a:schemeClr val="tx1"/>
              </a:solidFill>
              <a:latin typeface="Arial" charset="0"/>
              <a:ea typeface="Arial" charset="0"/>
              <a:cs typeface="Arial" charset="0"/>
            </a:endParaRPr>
          </a:p>
        </p:txBody>
      </p:sp>
      <p:pic>
        <p:nvPicPr>
          <p:cNvPr id="9" name="Graphic 8">
            <a:extLst>
              <a:ext uri="{FF2B5EF4-FFF2-40B4-BE49-F238E27FC236}">
                <a16:creationId xmlns:a16="http://schemas.microsoft.com/office/drawing/2014/main" id="{E0DD1562-A249-E34B-8EED-2752DAB9DEFA}"/>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677262" y="6364224"/>
            <a:ext cx="2884714" cy="228600"/>
          </a:xfrm>
          <a:prstGeom prst="rect">
            <a:avLst/>
          </a:prstGeom>
        </p:spPr>
      </p:pic>
    </p:spTree>
    <p:extLst>
      <p:ext uri="{BB962C8B-B14F-4D97-AF65-F5344CB8AC3E}">
        <p14:creationId xmlns:p14="http://schemas.microsoft.com/office/powerpoint/2010/main" val="35291830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629920" y="612648"/>
            <a:ext cx="10954512" cy="708940"/>
          </a:xfrm>
          <a:prstGeom prst="rect">
            <a:avLst/>
          </a:prstGeom>
        </p:spPr>
        <p:txBody>
          <a:bodyPr anchor="t">
            <a:noAutofit/>
          </a:bodyPr>
          <a:lstStyle>
            <a:lvl1pPr>
              <a:lnSpc>
                <a:spcPts val="3000"/>
              </a:lnSpc>
              <a:defRPr sz="2800">
                <a:solidFill>
                  <a:schemeClr val="tx1"/>
                </a:solidFill>
              </a:defRPr>
            </a:lvl1pPr>
          </a:lstStyle>
          <a:p>
            <a:r>
              <a:rPr lang="en-US"/>
              <a:t>Click to edit Master title style</a:t>
            </a:r>
          </a:p>
        </p:txBody>
      </p:sp>
      <p:sp>
        <p:nvSpPr>
          <p:cNvPr id="14" name="TextBox 13"/>
          <p:cNvSpPr txBox="1"/>
          <p:nvPr userDrawn="1"/>
        </p:nvSpPr>
        <p:spPr>
          <a:xfrm>
            <a:off x="614214" y="6390899"/>
            <a:ext cx="274320" cy="213558"/>
          </a:xfrm>
          <a:prstGeom prst="rect">
            <a:avLst/>
          </a:prstGeom>
          <a:noFill/>
        </p:spPr>
        <p:txBody>
          <a:bodyPr wrap="square" lIns="0" rtlCol="0" anchor="ctr">
            <a:spAutoFit/>
          </a:bodyPr>
          <a:lstStyle/>
          <a:p>
            <a:fld id="{7F982325-9648-624D-BCF8-4310A18998DD}" type="slidenum">
              <a:rPr lang="en-US" sz="800" b="1" i="0" spc="0" smtClean="0">
                <a:solidFill>
                  <a:schemeClr val="tx1"/>
                </a:solidFill>
                <a:latin typeface="Arial" charset="0"/>
                <a:ea typeface="Arial" charset="0"/>
                <a:cs typeface="Arial" charset="0"/>
              </a:rPr>
              <a:t>‹#›</a:t>
            </a:fld>
            <a:endParaRPr lang="en-US" sz="800" b="1" i="0" spc="0">
              <a:solidFill>
                <a:schemeClr val="tx1"/>
              </a:solidFill>
              <a:latin typeface="Arial" charset="0"/>
              <a:ea typeface="Arial" charset="0"/>
              <a:cs typeface="Arial" charset="0"/>
            </a:endParaRPr>
          </a:p>
        </p:txBody>
      </p:sp>
      <p:pic>
        <p:nvPicPr>
          <p:cNvPr id="7" name="Graphic 6">
            <a:extLst>
              <a:ext uri="{FF2B5EF4-FFF2-40B4-BE49-F238E27FC236}">
                <a16:creationId xmlns:a16="http://schemas.microsoft.com/office/drawing/2014/main" id="{80E69756-F017-5649-85BE-AAEAB933F121}"/>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677262" y="6364224"/>
            <a:ext cx="2884714" cy="228600"/>
          </a:xfrm>
          <a:prstGeom prst="rect">
            <a:avLst/>
          </a:prstGeom>
        </p:spPr>
      </p:pic>
    </p:spTree>
    <p:extLst>
      <p:ext uri="{BB962C8B-B14F-4D97-AF65-F5344CB8AC3E}">
        <p14:creationId xmlns:p14="http://schemas.microsoft.com/office/powerpoint/2010/main" val="1795804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Design 3">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151A820-A553-9B4C-A127-06D1FB2BAF7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17578" y="0"/>
            <a:ext cx="5204750" cy="6858000"/>
          </a:xfrm>
          <a:prstGeom prst="rect">
            <a:avLst/>
          </a:prstGeom>
        </p:spPr>
      </p:pic>
      <p:pic>
        <p:nvPicPr>
          <p:cNvPr id="10" name="Picture 9">
            <a:extLst>
              <a:ext uri="{FF2B5EF4-FFF2-40B4-BE49-F238E27FC236}">
                <a16:creationId xmlns:a16="http://schemas.microsoft.com/office/drawing/2014/main" id="{43A25002-4BD3-0249-806E-BEF59A037DC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 y="0"/>
            <a:ext cx="1780674" cy="6858000"/>
          </a:xfrm>
          <a:prstGeom prst="rect">
            <a:avLst/>
          </a:prstGeom>
        </p:spPr>
      </p:pic>
      <p:pic>
        <p:nvPicPr>
          <p:cNvPr id="17" name="Graphic 16">
            <a:extLst>
              <a:ext uri="{FF2B5EF4-FFF2-40B4-BE49-F238E27FC236}">
                <a16:creationId xmlns:a16="http://schemas.microsoft.com/office/drawing/2014/main" id="{57D34714-3277-2D4C-9873-F3C8D94B303E}"/>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502151" y="6135034"/>
            <a:ext cx="3498961" cy="286464"/>
          </a:xfrm>
          <a:prstGeom prst="rect">
            <a:avLst/>
          </a:prstGeom>
        </p:spPr>
      </p:pic>
      <p:pic>
        <p:nvPicPr>
          <p:cNvPr id="18" name="Graphic 17">
            <a:extLst>
              <a:ext uri="{FF2B5EF4-FFF2-40B4-BE49-F238E27FC236}">
                <a16:creationId xmlns:a16="http://schemas.microsoft.com/office/drawing/2014/main" id="{587C29AE-9681-6543-B760-AA751668D740}"/>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8663757" y="4683251"/>
            <a:ext cx="2614661" cy="2614661"/>
          </a:xfrm>
          <a:prstGeom prst="rect">
            <a:avLst/>
          </a:prstGeom>
        </p:spPr>
      </p:pic>
      <p:sp>
        <p:nvSpPr>
          <p:cNvPr id="2" name="Title 1">
            <a:extLst>
              <a:ext uri="{FF2B5EF4-FFF2-40B4-BE49-F238E27FC236}">
                <a16:creationId xmlns:a16="http://schemas.microsoft.com/office/drawing/2014/main" id="{D76A8E15-9FEB-D042-AC14-609D8DD23166}"/>
              </a:ext>
            </a:extLst>
          </p:cNvPr>
          <p:cNvSpPr>
            <a:spLocks noGrp="1"/>
          </p:cNvSpPr>
          <p:nvPr>
            <p:ph type="ctrTitle" hasCustomPrompt="1"/>
          </p:nvPr>
        </p:nvSpPr>
        <p:spPr>
          <a:xfrm>
            <a:off x="3502152" y="1371600"/>
            <a:ext cx="6464808" cy="1335024"/>
          </a:xfrm>
        </p:spPr>
        <p:txBody>
          <a:bodyPr anchor="t"/>
          <a:lstStyle>
            <a:lvl1pPr algn="l">
              <a:lnSpc>
                <a:spcPct val="100000"/>
              </a:lnSpc>
              <a:defRPr sz="4300"/>
            </a:lvl1pPr>
          </a:lstStyle>
          <a:p>
            <a:r>
              <a:rPr lang="en-US"/>
              <a:t>Title of the presentation.</a:t>
            </a:r>
          </a:p>
        </p:txBody>
      </p:sp>
      <p:sp>
        <p:nvSpPr>
          <p:cNvPr id="3" name="Subtitle 2">
            <a:extLst>
              <a:ext uri="{FF2B5EF4-FFF2-40B4-BE49-F238E27FC236}">
                <a16:creationId xmlns:a16="http://schemas.microsoft.com/office/drawing/2014/main" id="{52D61C11-6C2E-104E-AD4C-95DF5B918670}"/>
              </a:ext>
            </a:extLst>
          </p:cNvPr>
          <p:cNvSpPr>
            <a:spLocks noGrp="1"/>
          </p:cNvSpPr>
          <p:nvPr>
            <p:ph type="subTitle" idx="1" hasCustomPrompt="1"/>
          </p:nvPr>
        </p:nvSpPr>
        <p:spPr>
          <a:xfrm>
            <a:off x="3502152" y="2706624"/>
            <a:ext cx="6464808" cy="877824"/>
          </a:xfrm>
        </p:spPr>
        <p:txBody>
          <a:bodyPr anchor="b"/>
          <a:lstStyle>
            <a:lvl1pPr marL="0" indent="0" algn="l">
              <a:buNone/>
              <a:defRPr sz="18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of the presentation.</a:t>
            </a:r>
          </a:p>
        </p:txBody>
      </p:sp>
      <p:sp>
        <p:nvSpPr>
          <p:cNvPr id="8" name="Text Placeholder 7">
            <a:extLst>
              <a:ext uri="{FF2B5EF4-FFF2-40B4-BE49-F238E27FC236}">
                <a16:creationId xmlns:a16="http://schemas.microsoft.com/office/drawing/2014/main" id="{E4165367-01D9-C949-AA11-9C228FD05D43}"/>
              </a:ext>
            </a:extLst>
          </p:cNvPr>
          <p:cNvSpPr>
            <a:spLocks noGrp="1"/>
          </p:cNvSpPr>
          <p:nvPr>
            <p:ph type="body" sz="quarter" idx="13" hasCustomPrompt="1"/>
          </p:nvPr>
        </p:nvSpPr>
        <p:spPr>
          <a:xfrm>
            <a:off x="3502152" y="3584448"/>
            <a:ext cx="6464808" cy="557784"/>
          </a:xfrm>
        </p:spPr>
        <p:txBody>
          <a:bodyPr/>
          <a:lstStyle>
            <a:lvl1pPr marL="0" indent="0">
              <a:lnSpc>
                <a:spcPct val="100000"/>
              </a:lnSpc>
              <a:spcAft>
                <a:spcPts val="0"/>
              </a:spcAft>
              <a:buNone/>
              <a:defRPr sz="1800" b="0"/>
            </a:lvl1pPr>
          </a:lstStyle>
          <a:p>
            <a:pPr lvl="0"/>
            <a:r>
              <a:rPr lang="en-US"/>
              <a:t>Date</a:t>
            </a:r>
          </a:p>
        </p:txBody>
      </p:sp>
      <p:pic>
        <p:nvPicPr>
          <p:cNvPr id="12" name="Graphic 11">
            <a:extLst>
              <a:ext uri="{FF2B5EF4-FFF2-40B4-BE49-F238E27FC236}">
                <a16:creationId xmlns:a16="http://schemas.microsoft.com/office/drawing/2014/main" id="{9697D656-57B2-5A45-A572-45264FFB40E9}"/>
              </a:ext>
            </a:extLst>
          </p:cNvPr>
          <p:cNvPicPr>
            <a:picLocks noChangeAspect="1"/>
          </p:cNvPicPr>
          <p:nvPr userDrawn="1"/>
        </p:nvPicPr>
        <p:blipFill rotWithShape="1">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l="24645"/>
          <a:stretch/>
        </p:blipFill>
        <p:spPr>
          <a:xfrm>
            <a:off x="0" y="1486342"/>
            <a:ext cx="3119630" cy="370051"/>
          </a:xfrm>
          <a:prstGeom prst="rect">
            <a:avLst/>
          </a:prstGeom>
        </p:spPr>
      </p:pic>
    </p:spTree>
    <p:extLst>
      <p:ext uri="{BB962C8B-B14F-4D97-AF65-F5344CB8AC3E}">
        <p14:creationId xmlns:p14="http://schemas.microsoft.com/office/powerpoint/2010/main" val="19085691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629920" y="612648"/>
            <a:ext cx="10954512" cy="708940"/>
          </a:xfrm>
          <a:prstGeom prst="rect">
            <a:avLst/>
          </a:prstGeom>
        </p:spPr>
        <p:txBody>
          <a:bodyPr anchor="t">
            <a:noAutofit/>
          </a:bodyPr>
          <a:lstStyle>
            <a:lvl1pPr>
              <a:lnSpc>
                <a:spcPts val="3000"/>
              </a:lnSpc>
              <a:defRPr sz="2800">
                <a:solidFill>
                  <a:schemeClr val="tx1"/>
                </a:solidFill>
              </a:defRPr>
            </a:lvl1pPr>
          </a:lstStyle>
          <a:p>
            <a:r>
              <a:rPr lang="en-US"/>
              <a:t>Click to edit Master title style</a:t>
            </a:r>
          </a:p>
        </p:txBody>
      </p:sp>
      <p:sp>
        <p:nvSpPr>
          <p:cNvPr id="14" name="TextBox 13"/>
          <p:cNvSpPr txBox="1"/>
          <p:nvPr userDrawn="1"/>
        </p:nvSpPr>
        <p:spPr>
          <a:xfrm>
            <a:off x="614214" y="6390899"/>
            <a:ext cx="274320" cy="213558"/>
          </a:xfrm>
          <a:prstGeom prst="rect">
            <a:avLst/>
          </a:prstGeom>
          <a:noFill/>
        </p:spPr>
        <p:txBody>
          <a:bodyPr wrap="square" lIns="0" rtlCol="0" anchor="ctr">
            <a:spAutoFit/>
          </a:bodyPr>
          <a:lstStyle/>
          <a:p>
            <a:fld id="{7F982325-9648-624D-BCF8-4310A18998DD}" type="slidenum">
              <a:rPr lang="en-US" sz="800" b="1" i="0" spc="0" smtClean="0">
                <a:solidFill>
                  <a:schemeClr val="tx1"/>
                </a:solidFill>
                <a:latin typeface="Arial" charset="0"/>
                <a:ea typeface="Arial" charset="0"/>
                <a:cs typeface="Arial" charset="0"/>
              </a:rPr>
              <a:t>‹#›</a:t>
            </a:fld>
            <a:endParaRPr lang="en-US" sz="800" b="1" i="0" spc="0">
              <a:solidFill>
                <a:schemeClr val="tx1"/>
              </a:solidFill>
              <a:latin typeface="Arial" charset="0"/>
              <a:ea typeface="Arial" charset="0"/>
              <a:cs typeface="Arial" charset="0"/>
            </a:endParaRPr>
          </a:p>
        </p:txBody>
      </p:sp>
      <p:pic>
        <p:nvPicPr>
          <p:cNvPr id="7" name="Graphic 6">
            <a:extLst>
              <a:ext uri="{FF2B5EF4-FFF2-40B4-BE49-F238E27FC236}">
                <a16:creationId xmlns:a16="http://schemas.microsoft.com/office/drawing/2014/main" id="{80E69756-F017-5649-85BE-AAEAB933F121}"/>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677262" y="6364224"/>
            <a:ext cx="2884714" cy="228600"/>
          </a:xfrm>
          <a:prstGeom prst="rect">
            <a:avLst/>
          </a:prstGeom>
        </p:spPr>
      </p:pic>
    </p:spTree>
    <p:extLst>
      <p:ext uri="{BB962C8B-B14F-4D97-AF65-F5344CB8AC3E}">
        <p14:creationId xmlns:p14="http://schemas.microsoft.com/office/powerpoint/2010/main" val="17958048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Web Screenshot Template Body Slide">
    <p:spTree>
      <p:nvGrpSpPr>
        <p:cNvPr id="1" name=""/>
        <p:cNvGrpSpPr/>
        <p:nvPr/>
      </p:nvGrpSpPr>
      <p:grpSpPr>
        <a:xfrm>
          <a:off x="0" y="0"/>
          <a:ext cx="0" cy="0"/>
          <a:chOff x="0" y="0"/>
          <a:chExt cx="0" cy="0"/>
        </a:xfrm>
      </p:grpSpPr>
      <p:sp>
        <p:nvSpPr>
          <p:cNvPr id="14" name="Holder 3"/>
          <p:cNvSpPr>
            <a:spLocks noGrp="1"/>
          </p:cNvSpPr>
          <p:nvPr>
            <p:ph type="body" idx="1" hasCustomPrompt="1"/>
          </p:nvPr>
        </p:nvSpPr>
        <p:spPr>
          <a:xfrm>
            <a:off x="643219" y="1828800"/>
            <a:ext cx="2252381" cy="4114800"/>
          </a:xfrm>
          <a:prstGeom prst="rect">
            <a:avLst/>
          </a:prstGeom>
        </p:spPr>
        <p:txBody>
          <a:bodyPr lIns="0" tIns="0" rIns="0" bIns="0">
            <a:noAutofit/>
          </a:bodyPr>
          <a:lstStyle>
            <a:lvl1pPr marL="0" indent="0" algn="l">
              <a:lnSpc>
                <a:spcPct val="100000"/>
              </a:lnSpc>
              <a:spcAft>
                <a:spcPts val="400"/>
              </a:spcAft>
              <a:buClr>
                <a:srgbClr val="4DAA50"/>
              </a:buClr>
              <a:buSzPct val="150000"/>
              <a:buFont typeface="Arial" charset="0"/>
              <a:buNone/>
              <a:defRPr sz="1600" b="0" i="0" baseline="0">
                <a:solidFill>
                  <a:schemeClr val="tx1"/>
                </a:solidFill>
                <a:latin typeface="Arial" charset="0"/>
                <a:ea typeface="Arial" charset="0"/>
                <a:cs typeface="Arial" charset="0"/>
              </a:defRPr>
            </a:lvl1pPr>
            <a:lvl2pPr marL="548640" indent="-137160">
              <a:lnSpc>
                <a:spcPts val="1800"/>
              </a:lnSpc>
              <a:spcAft>
                <a:spcPts val="400"/>
              </a:spcAft>
              <a:buClr>
                <a:schemeClr val="bg1"/>
              </a:buClr>
              <a:buFont typeface="Arial" charset="0"/>
              <a:buChar char="•"/>
              <a:defRPr sz="1500">
                <a:solidFill>
                  <a:schemeClr val="bg1"/>
                </a:solidFill>
                <a:latin typeface="Arial" charset="0"/>
                <a:ea typeface="Arial" charset="0"/>
                <a:cs typeface="Arial" charset="0"/>
              </a:defRPr>
            </a:lvl2pPr>
          </a:lstStyle>
          <a:p>
            <a:r>
              <a:rPr lang="en-US"/>
              <a:t>You can use a large image to highlight your point. It should be placed on the page with no border around it.</a:t>
            </a: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93053" y="1430474"/>
            <a:ext cx="8215894" cy="4736458"/>
          </a:xfrm>
          <a:prstGeom prst="rect">
            <a:avLst/>
          </a:prstGeom>
        </p:spPr>
      </p:pic>
      <p:sp>
        <p:nvSpPr>
          <p:cNvPr id="10" name="Picture Placeholder 4"/>
          <p:cNvSpPr>
            <a:spLocks noGrp="1"/>
          </p:cNvSpPr>
          <p:nvPr>
            <p:ph type="pic" sz="quarter" idx="10"/>
          </p:nvPr>
        </p:nvSpPr>
        <p:spPr>
          <a:xfrm>
            <a:off x="5074920" y="1981200"/>
            <a:ext cx="5742432" cy="3450335"/>
          </a:xfrm>
          <a:prstGeom prst="rect">
            <a:avLst/>
          </a:prstGeom>
        </p:spPr>
        <p:txBody>
          <a:bodyPr/>
          <a:lstStyle/>
          <a:p>
            <a:endParaRPr lang="en-US"/>
          </a:p>
        </p:txBody>
      </p:sp>
      <p:sp>
        <p:nvSpPr>
          <p:cNvPr id="12" name="Title 1"/>
          <p:cNvSpPr>
            <a:spLocks noGrp="1"/>
          </p:cNvSpPr>
          <p:nvPr>
            <p:ph type="title" hasCustomPrompt="1"/>
          </p:nvPr>
        </p:nvSpPr>
        <p:spPr>
          <a:xfrm>
            <a:off x="629920" y="612648"/>
            <a:ext cx="10954512" cy="708940"/>
          </a:xfrm>
          <a:prstGeom prst="rect">
            <a:avLst/>
          </a:prstGeom>
        </p:spPr>
        <p:txBody>
          <a:bodyPr anchor="t">
            <a:noAutofit/>
          </a:bodyPr>
          <a:lstStyle>
            <a:lvl1pPr>
              <a:lnSpc>
                <a:spcPts val="3000"/>
              </a:lnSpc>
              <a:defRPr sz="2800">
                <a:solidFill>
                  <a:schemeClr val="tx1"/>
                </a:solidFill>
              </a:defRPr>
            </a:lvl1pPr>
          </a:lstStyle>
          <a:p>
            <a:r>
              <a:rPr lang="en-US"/>
              <a:t>Screenshot</a:t>
            </a:r>
          </a:p>
        </p:txBody>
      </p:sp>
      <p:sp>
        <p:nvSpPr>
          <p:cNvPr id="18" name="TextBox 17"/>
          <p:cNvSpPr txBox="1"/>
          <p:nvPr userDrawn="1"/>
        </p:nvSpPr>
        <p:spPr>
          <a:xfrm>
            <a:off x="614214" y="6390899"/>
            <a:ext cx="274320" cy="213558"/>
          </a:xfrm>
          <a:prstGeom prst="rect">
            <a:avLst/>
          </a:prstGeom>
          <a:noFill/>
        </p:spPr>
        <p:txBody>
          <a:bodyPr wrap="square" lIns="0" rtlCol="0" anchor="ctr">
            <a:spAutoFit/>
          </a:bodyPr>
          <a:lstStyle/>
          <a:p>
            <a:fld id="{7F982325-9648-624D-BCF8-4310A18998DD}" type="slidenum">
              <a:rPr lang="en-US" sz="800" b="1" i="0" spc="0" smtClean="0">
                <a:solidFill>
                  <a:schemeClr val="tx1"/>
                </a:solidFill>
                <a:latin typeface="Arial" charset="0"/>
                <a:ea typeface="Arial" charset="0"/>
                <a:cs typeface="Arial" charset="0"/>
              </a:rPr>
              <a:t>‹#›</a:t>
            </a:fld>
            <a:endParaRPr lang="en-US" sz="800" b="1" i="0" spc="0">
              <a:solidFill>
                <a:schemeClr val="tx1"/>
              </a:solidFill>
              <a:latin typeface="Arial" charset="0"/>
              <a:ea typeface="Arial" charset="0"/>
              <a:cs typeface="Arial" charset="0"/>
            </a:endParaRPr>
          </a:p>
        </p:txBody>
      </p:sp>
      <p:pic>
        <p:nvPicPr>
          <p:cNvPr id="11" name="Graphic 10">
            <a:extLst>
              <a:ext uri="{FF2B5EF4-FFF2-40B4-BE49-F238E27FC236}">
                <a16:creationId xmlns:a16="http://schemas.microsoft.com/office/drawing/2014/main" id="{1C0820AF-BBC0-7F4E-B588-8A7C8CE05C1C}"/>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677262" y="6364224"/>
            <a:ext cx="2884714" cy="228600"/>
          </a:xfrm>
          <a:prstGeom prst="rect">
            <a:avLst/>
          </a:prstGeom>
        </p:spPr>
      </p:pic>
    </p:spTree>
    <p:extLst>
      <p:ext uri="{BB962C8B-B14F-4D97-AF65-F5344CB8AC3E}">
        <p14:creationId xmlns:p14="http://schemas.microsoft.com/office/powerpoint/2010/main" val="13595617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38827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2B2FE-A258-CC53-E874-A51B1DB9B7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2BC7AD-8093-DF76-4C5A-F6537A16AB1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1AAD7D-9518-BAC5-94DA-D79FA0F193D1}"/>
              </a:ext>
            </a:extLst>
          </p:cNvPr>
          <p:cNvSpPr>
            <a:spLocks noGrp="1"/>
          </p:cNvSpPr>
          <p:nvPr>
            <p:ph type="dt" sz="half" idx="10"/>
          </p:nvPr>
        </p:nvSpPr>
        <p:spPr/>
        <p:txBody>
          <a:bodyPr/>
          <a:lstStyle/>
          <a:p>
            <a:fld id="{0FB9B149-84F8-46CE-BE05-B2A339D0EB83}" type="datetimeFigureOut">
              <a:rPr lang="en-US" smtClean="0"/>
              <a:t>4/1/2025</a:t>
            </a:fld>
            <a:endParaRPr lang="en-US"/>
          </a:p>
        </p:txBody>
      </p:sp>
      <p:sp>
        <p:nvSpPr>
          <p:cNvPr id="5" name="Footer Placeholder 4">
            <a:extLst>
              <a:ext uri="{FF2B5EF4-FFF2-40B4-BE49-F238E27FC236}">
                <a16:creationId xmlns:a16="http://schemas.microsoft.com/office/drawing/2014/main" id="{81630C88-72CB-EB31-BF5D-9067E88D28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98022D-EE78-ABCA-3620-815654213328}"/>
              </a:ext>
            </a:extLst>
          </p:cNvPr>
          <p:cNvSpPr>
            <a:spLocks noGrp="1"/>
          </p:cNvSpPr>
          <p:nvPr>
            <p:ph type="sldNum" sz="quarter" idx="12"/>
          </p:nvPr>
        </p:nvSpPr>
        <p:spPr/>
        <p:txBody>
          <a:bodyPr/>
          <a:lstStyle/>
          <a:p>
            <a:fld id="{6109BEEE-D856-4534-90FC-76F409528898}" type="slidenum">
              <a:rPr lang="en-US" smtClean="0"/>
              <a:t>‹#›</a:t>
            </a:fld>
            <a:endParaRPr lang="en-US"/>
          </a:p>
        </p:txBody>
      </p:sp>
    </p:spTree>
    <p:extLst>
      <p:ext uri="{BB962C8B-B14F-4D97-AF65-F5344CB8AC3E}">
        <p14:creationId xmlns:p14="http://schemas.microsoft.com/office/powerpoint/2010/main" val="988879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Design 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870C173-5D4B-1543-96BA-B68275A3366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335928" y="0"/>
            <a:ext cx="6856071" cy="6858000"/>
          </a:xfrm>
          <a:prstGeom prst="rect">
            <a:avLst/>
          </a:prstGeom>
        </p:spPr>
      </p:pic>
      <p:pic>
        <p:nvPicPr>
          <p:cNvPr id="9" name="Graphic 8">
            <a:extLst>
              <a:ext uri="{FF2B5EF4-FFF2-40B4-BE49-F238E27FC236}">
                <a16:creationId xmlns:a16="http://schemas.microsoft.com/office/drawing/2014/main" id="{54B78784-8B5A-2B42-9DB5-27903160BF0E}"/>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30936" y="6135034"/>
            <a:ext cx="3498961" cy="286464"/>
          </a:xfrm>
          <a:prstGeom prst="rect">
            <a:avLst/>
          </a:prstGeom>
        </p:spPr>
      </p:pic>
      <p:sp>
        <p:nvSpPr>
          <p:cNvPr id="2" name="Title 1">
            <a:extLst>
              <a:ext uri="{FF2B5EF4-FFF2-40B4-BE49-F238E27FC236}">
                <a16:creationId xmlns:a16="http://schemas.microsoft.com/office/drawing/2014/main" id="{D76A8E15-9FEB-D042-AC14-609D8DD23166}"/>
              </a:ext>
            </a:extLst>
          </p:cNvPr>
          <p:cNvSpPr>
            <a:spLocks noGrp="1"/>
          </p:cNvSpPr>
          <p:nvPr>
            <p:ph type="ctrTitle" hasCustomPrompt="1"/>
          </p:nvPr>
        </p:nvSpPr>
        <p:spPr>
          <a:xfrm>
            <a:off x="630936" y="1371600"/>
            <a:ext cx="6464808" cy="1335024"/>
          </a:xfrm>
        </p:spPr>
        <p:txBody>
          <a:bodyPr anchor="t"/>
          <a:lstStyle>
            <a:lvl1pPr algn="l">
              <a:lnSpc>
                <a:spcPct val="100000"/>
              </a:lnSpc>
              <a:defRPr sz="4300"/>
            </a:lvl1pPr>
          </a:lstStyle>
          <a:p>
            <a:r>
              <a:rPr lang="en-US"/>
              <a:t>Title of the section.</a:t>
            </a:r>
          </a:p>
        </p:txBody>
      </p:sp>
    </p:spTree>
    <p:extLst>
      <p:ext uri="{BB962C8B-B14F-4D97-AF65-F5344CB8AC3E}">
        <p14:creationId xmlns:p14="http://schemas.microsoft.com/office/powerpoint/2010/main" val="2966983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Design 2">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FFE16B7-0A7D-E74A-90E1-266BCFEDE5C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294208" y="0"/>
            <a:ext cx="7897792" cy="6858000"/>
          </a:xfrm>
          <a:prstGeom prst="rect">
            <a:avLst/>
          </a:prstGeom>
        </p:spPr>
      </p:pic>
      <p:pic>
        <p:nvPicPr>
          <p:cNvPr id="9" name="Graphic 8">
            <a:extLst>
              <a:ext uri="{FF2B5EF4-FFF2-40B4-BE49-F238E27FC236}">
                <a16:creationId xmlns:a16="http://schemas.microsoft.com/office/drawing/2014/main" id="{54B78784-8B5A-2B42-9DB5-27903160BF0E}"/>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30936" y="6135034"/>
            <a:ext cx="3498961" cy="286464"/>
          </a:xfrm>
          <a:prstGeom prst="rect">
            <a:avLst/>
          </a:prstGeom>
        </p:spPr>
      </p:pic>
      <p:sp>
        <p:nvSpPr>
          <p:cNvPr id="2" name="Title 1">
            <a:extLst>
              <a:ext uri="{FF2B5EF4-FFF2-40B4-BE49-F238E27FC236}">
                <a16:creationId xmlns:a16="http://schemas.microsoft.com/office/drawing/2014/main" id="{D76A8E15-9FEB-D042-AC14-609D8DD23166}"/>
              </a:ext>
            </a:extLst>
          </p:cNvPr>
          <p:cNvSpPr>
            <a:spLocks noGrp="1"/>
          </p:cNvSpPr>
          <p:nvPr>
            <p:ph type="ctrTitle" hasCustomPrompt="1"/>
          </p:nvPr>
        </p:nvSpPr>
        <p:spPr>
          <a:xfrm>
            <a:off x="630936" y="1371600"/>
            <a:ext cx="6464808" cy="1335024"/>
          </a:xfrm>
        </p:spPr>
        <p:txBody>
          <a:bodyPr anchor="t"/>
          <a:lstStyle>
            <a:lvl1pPr algn="l">
              <a:lnSpc>
                <a:spcPct val="100000"/>
              </a:lnSpc>
              <a:defRPr sz="4300"/>
            </a:lvl1pPr>
          </a:lstStyle>
          <a:p>
            <a:r>
              <a:rPr lang="en-US"/>
              <a:t>Title of the section.</a:t>
            </a:r>
          </a:p>
        </p:txBody>
      </p:sp>
    </p:spTree>
    <p:extLst>
      <p:ext uri="{BB962C8B-B14F-4D97-AF65-F5344CB8AC3E}">
        <p14:creationId xmlns:p14="http://schemas.microsoft.com/office/powerpoint/2010/main" val="421356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Design 3">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0C6ABBA-6D75-664E-B8F4-C36974C6874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572000" y="0"/>
            <a:ext cx="7620000" cy="6858000"/>
          </a:xfrm>
          <a:prstGeom prst="rect">
            <a:avLst/>
          </a:prstGeom>
        </p:spPr>
      </p:pic>
      <p:pic>
        <p:nvPicPr>
          <p:cNvPr id="9" name="Graphic 8">
            <a:extLst>
              <a:ext uri="{FF2B5EF4-FFF2-40B4-BE49-F238E27FC236}">
                <a16:creationId xmlns:a16="http://schemas.microsoft.com/office/drawing/2014/main" id="{54B78784-8B5A-2B42-9DB5-27903160BF0E}"/>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30936" y="6135034"/>
            <a:ext cx="3498961" cy="286464"/>
          </a:xfrm>
          <a:prstGeom prst="rect">
            <a:avLst/>
          </a:prstGeom>
        </p:spPr>
      </p:pic>
      <p:sp>
        <p:nvSpPr>
          <p:cNvPr id="2" name="Title 1">
            <a:extLst>
              <a:ext uri="{FF2B5EF4-FFF2-40B4-BE49-F238E27FC236}">
                <a16:creationId xmlns:a16="http://schemas.microsoft.com/office/drawing/2014/main" id="{D76A8E15-9FEB-D042-AC14-609D8DD23166}"/>
              </a:ext>
            </a:extLst>
          </p:cNvPr>
          <p:cNvSpPr>
            <a:spLocks noGrp="1"/>
          </p:cNvSpPr>
          <p:nvPr>
            <p:ph type="ctrTitle" hasCustomPrompt="1"/>
          </p:nvPr>
        </p:nvSpPr>
        <p:spPr>
          <a:xfrm>
            <a:off x="630936" y="1371600"/>
            <a:ext cx="6464808" cy="1335024"/>
          </a:xfrm>
        </p:spPr>
        <p:txBody>
          <a:bodyPr anchor="t"/>
          <a:lstStyle>
            <a:lvl1pPr algn="l">
              <a:lnSpc>
                <a:spcPct val="100000"/>
              </a:lnSpc>
              <a:defRPr sz="4300"/>
            </a:lvl1pPr>
          </a:lstStyle>
          <a:p>
            <a:r>
              <a:rPr lang="en-US"/>
              <a:t>Title of the section.</a:t>
            </a:r>
          </a:p>
        </p:txBody>
      </p:sp>
    </p:spTree>
    <p:extLst>
      <p:ext uri="{BB962C8B-B14F-4D97-AF65-F5344CB8AC3E}">
        <p14:creationId xmlns:p14="http://schemas.microsoft.com/office/powerpoint/2010/main" val="1275250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dy Slide (Defaul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A27B8-B26C-5B4D-8399-F4CD2B1789C0}"/>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01D7440E-F0EF-DF4B-87C1-0D456CDFE90A}"/>
              </a:ext>
            </a:extLst>
          </p:cNvPr>
          <p:cNvSpPr>
            <a:spLocks noGrp="1"/>
          </p:cNvSpPr>
          <p:nvPr>
            <p:ph type="sldNum" sz="quarter" idx="10"/>
          </p:nvPr>
        </p:nvSpPr>
        <p:spPr/>
        <p:txBody>
          <a:bodyPr/>
          <a:lstStyle/>
          <a:p>
            <a:fld id="{233A6ECB-A6F5-154E-941C-89FF089A4B22}" type="slidenum">
              <a:rPr lang="en-US" smtClean="0"/>
              <a:pPr/>
              <a:t>‹#›</a:t>
            </a:fld>
            <a:endParaRPr lang="en-US"/>
          </a:p>
        </p:txBody>
      </p:sp>
      <p:sp>
        <p:nvSpPr>
          <p:cNvPr id="6" name="Text Placeholder 5">
            <a:extLst>
              <a:ext uri="{FF2B5EF4-FFF2-40B4-BE49-F238E27FC236}">
                <a16:creationId xmlns:a16="http://schemas.microsoft.com/office/drawing/2014/main" id="{719030B4-477B-7D4F-9283-47C14523F65F}"/>
              </a:ext>
            </a:extLst>
          </p:cNvPr>
          <p:cNvSpPr>
            <a:spLocks noGrp="1"/>
          </p:cNvSpPr>
          <p:nvPr>
            <p:ph type="body" sz="quarter" idx="11" hasCustomPrompt="1"/>
          </p:nvPr>
        </p:nvSpPr>
        <p:spPr>
          <a:xfrm>
            <a:off x="630936" y="1828800"/>
            <a:ext cx="10954512" cy="4114800"/>
          </a:xfrm>
        </p:spPr>
        <p:txBody>
          <a:bodyPr/>
          <a:lstStyle/>
          <a:p>
            <a:pPr lvl="0"/>
            <a:r>
              <a:rPr lang="en-US"/>
              <a:t>First level</a:t>
            </a:r>
          </a:p>
          <a:p>
            <a:pPr lvl="1"/>
            <a:r>
              <a:rPr lang="en-US"/>
              <a:t>Second level</a:t>
            </a:r>
          </a:p>
          <a:p>
            <a:pPr lvl="2"/>
            <a:r>
              <a:rPr lang="en-US"/>
              <a:t>Third level</a:t>
            </a:r>
          </a:p>
          <a:p>
            <a:pPr lvl="3"/>
            <a:r>
              <a:rPr lang="en-US"/>
              <a:t>Fourth level</a:t>
            </a:r>
          </a:p>
        </p:txBody>
      </p:sp>
      <p:pic>
        <p:nvPicPr>
          <p:cNvPr id="7" name="Graphic 6">
            <a:extLst>
              <a:ext uri="{FF2B5EF4-FFF2-40B4-BE49-F238E27FC236}">
                <a16:creationId xmlns:a16="http://schemas.microsoft.com/office/drawing/2014/main" id="{7646A07E-643F-9D45-A02E-BF43BA2D1BDA}"/>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677262" y="6364224"/>
            <a:ext cx="2884714" cy="228600"/>
          </a:xfrm>
          <a:prstGeom prst="rect">
            <a:avLst/>
          </a:prstGeom>
        </p:spPr>
      </p:pic>
    </p:spTree>
    <p:extLst>
      <p:ext uri="{BB962C8B-B14F-4D97-AF65-F5344CB8AC3E}">
        <p14:creationId xmlns:p14="http://schemas.microsoft.com/office/powerpoint/2010/main" val="773998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A27B8-B26C-5B4D-8399-F4CD2B1789C0}"/>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01D7440E-F0EF-DF4B-87C1-0D456CDFE90A}"/>
              </a:ext>
            </a:extLst>
          </p:cNvPr>
          <p:cNvSpPr>
            <a:spLocks noGrp="1"/>
          </p:cNvSpPr>
          <p:nvPr>
            <p:ph type="sldNum" sz="quarter" idx="10"/>
          </p:nvPr>
        </p:nvSpPr>
        <p:spPr/>
        <p:txBody>
          <a:bodyPr/>
          <a:lstStyle/>
          <a:p>
            <a:fld id="{233A6ECB-A6F5-154E-941C-89FF089A4B22}" type="slidenum">
              <a:rPr lang="en-US" smtClean="0"/>
              <a:pPr/>
              <a:t>‹#›</a:t>
            </a:fld>
            <a:endParaRPr lang="en-US"/>
          </a:p>
        </p:txBody>
      </p:sp>
      <p:pic>
        <p:nvPicPr>
          <p:cNvPr id="5" name="Graphic 4">
            <a:extLst>
              <a:ext uri="{FF2B5EF4-FFF2-40B4-BE49-F238E27FC236}">
                <a16:creationId xmlns:a16="http://schemas.microsoft.com/office/drawing/2014/main" id="{FD52F90D-0A9D-E248-A765-38123333E85B}"/>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677262" y="6364224"/>
            <a:ext cx="2884714" cy="228600"/>
          </a:xfrm>
          <a:prstGeom prst="rect">
            <a:avLst/>
          </a:prstGeom>
        </p:spPr>
      </p:pic>
    </p:spTree>
    <p:extLst>
      <p:ext uri="{BB962C8B-B14F-4D97-AF65-F5344CB8AC3E}">
        <p14:creationId xmlns:p14="http://schemas.microsoft.com/office/powerpoint/2010/main" val="563076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7" name="Chart Placeholder 6">
            <a:extLst>
              <a:ext uri="{FF2B5EF4-FFF2-40B4-BE49-F238E27FC236}">
                <a16:creationId xmlns:a16="http://schemas.microsoft.com/office/drawing/2014/main" id="{1A18A553-4F5B-6849-9D70-CA42AA4E9405}"/>
              </a:ext>
            </a:extLst>
          </p:cNvPr>
          <p:cNvSpPr>
            <a:spLocks noGrp="1"/>
          </p:cNvSpPr>
          <p:nvPr>
            <p:ph type="chart" sz="quarter" idx="12"/>
          </p:nvPr>
        </p:nvSpPr>
        <p:spPr>
          <a:xfrm>
            <a:off x="630936" y="1828800"/>
            <a:ext cx="10954512" cy="4114800"/>
          </a:xfrm>
        </p:spPr>
        <p:txBody>
          <a:bodyPr/>
          <a:lstStyle>
            <a:lvl1pPr marL="0" indent="0">
              <a:buNone/>
              <a:defRPr b="0"/>
            </a:lvl1pPr>
          </a:lstStyle>
          <a:p>
            <a:endParaRPr lang="en-US"/>
          </a:p>
        </p:txBody>
      </p:sp>
      <p:sp>
        <p:nvSpPr>
          <p:cNvPr id="2" name="Title 1">
            <a:extLst>
              <a:ext uri="{FF2B5EF4-FFF2-40B4-BE49-F238E27FC236}">
                <a16:creationId xmlns:a16="http://schemas.microsoft.com/office/drawing/2014/main" id="{2A6A27B8-B26C-5B4D-8399-F4CD2B1789C0}"/>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01D7440E-F0EF-DF4B-87C1-0D456CDFE90A}"/>
              </a:ext>
            </a:extLst>
          </p:cNvPr>
          <p:cNvSpPr>
            <a:spLocks noGrp="1"/>
          </p:cNvSpPr>
          <p:nvPr>
            <p:ph type="sldNum" sz="quarter" idx="10"/>
          </p:nvPr>
        </p:nvSpPr>
        <p:spPr/>
        <p:txBody>
          <a:bodyPr/>
          <a:lstStyle/>
          <a:p>
            <a:fld id="{233A6ECB-A6F5-154E-941C-89FF089A4B22}" type="slidenum">
              <a:rPr lang="en-US" smtClean="0"/>
              <a:pPr/>
              <a:t>‹#›</a:t>
            </a:fld>
            <a:endParaRPr lang="en-US"/>
          </a:p>
        </p:txBody>
      </p:sp>
      <p:pic>
        <p:nvPicPr>
          <p:cNvPr id="6" name="Graphic 5">
            <a:extLst>
              <a:ext uri="{FF2B5EF4-FFF2-40B4-BE49-F238E27FC236}">
                <a16:creationId xmlns:a16="http://schemas.microsoft.com/office/drawing/2014/main" id="{A1F59516-98E5-2046-AE34-76FEE6C77FCB}"/>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677262" y="6364224"/>
            <a:ext cx="2884714" cy="228600"/>
          </a:xfrm>
          <a:prstGeom prst="rect">
            <a:avLst/>
          </a:prstGeom>
        </p:spPr>
      </p:pic>
    </p:spTree>
    <p:extLst>
      <p:ext uri="{BB962C8B-B14F-4D97-AF65-F5344CB8AC3E}">
        <p14:creationId xmlns:p14="http://schemas.microsoft.com/office/powerpoint/2010/main" val="15675066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theme" Target="../theme/theme2.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38CB0F-9F5D-A540-A6C9-50E8D6427585}"/>
              </a:ext>
            </a:extLst>
          </p:cNvPr>
          <p:cNvSpPr>
            <a:spLocks noGrp="1"/>
          </p:cNvSpPr>
          <p:nvPr>
            <p:ph type="title"/>
          </p:nvPr>
        </p:nvSpPr>
        <p:spPr>
          <a:xfrm>
            <a:off x="630936" y="612648"/>
            <a:ext cx="10954512" cy="685800"/>
          </a:xfrm>
          <a:prstGeom prst="rect">
            <a:avLst/>
          </a:prstGeom>
        </p:spPr>
        <p:txBody>
          <a:bodyPr vert="horz" lIns="0" tIns="0" rIns="0" bIns="0" rtlCol="0" anchor="t">
            <a:noAutofit/>
          </a:bodyPr>
          <a:lstStyle/>
          <a:p>
            <a:r>
              <a:rPr lang="en-US"/>
              <a:t>Click to edit Master title style</a:t>
            </a:r>
          </a:p>
        </p:txBody>
      </p:sp>
      <p:sp>
        <p:nvSpPr>
          <p:cNvPr id="3" name="Text Placeholder 2">
            <a:extLst>
              <a:ext uri="{FF2B5EF4-FFF2-40B4-BE49-F238E27FC236}">
                <a16:creationId xmlns:a16="http://schemas.microsoft.com/office/drawing/2014/main" id="{FA301C7B-67D5-BC4E-B3F5-375FC9F8747C}"/>
              </a:ext>
            </a:extLst>
          </p:cNvPr>
          <p:cNvSpPr>
            <a:spLocks noGrp="1"/>
          </p:cNvSpPr>
          <p:nvPr>
            <p:ph type="body" idx="1"/>
          </p:nvPr>
        </p:nvSpPr>
        <p:spPr>
          <a:xfrm>
            <a:off x="630936" y="1828800"/>
            <a:ext cx="10954512" cy="4114800"/>
          </a:xfrm>
          <a:prstGeom prst="rect">
            <a:avLst/>
          </a:prstGeom>
        </p:spPr>
        <p:txBody>
          <a:bodyPr vert="horz" lIns="0" tIns="0" rIns="0" bIns="0" rtlCol="0">
            <a:noAutofit/>
          </a:bodyPr>
          <a:lstStyle/>
          <a:p>
            <a:pPr lvl="0"/>
            <a:r>
              <a:rPr lang="en-US"/>
              <a:t>First level</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0704418C-C8ED-2443-85BC-B90CAD186130}"/>
              </a:ext>
            </a:extLst>
          </p:cNvPr>
          <p:cNvSpPr>
            <a:spLocks noGrp="1"/>
          </p:cNvSpPr>
          <p:nvPr>
            <p:ph type="sldNum" sz="quarter" idx="4"/>
          </p:nvPr>
        </p:nvSpPr>
        <p:spPr>
          <a:xfrm>
            <a:off x="612648" y="6389090"/>
            <a:ext cx="274320" cy="219456"/>
          </a:xfrm>
          <a:prstGeom prst="rect">
            <a:avLst/>
          </a:prstGeom>
        </p:spPr>
        <p:txBody>
          <a:bodyPr vert="horz" lIns="0" tIns="45720" rIns="91440" bIns="45720" rtlCol="0" anchor="ctr">
            <a:noAutofit/>
          </a:bodyPr>
          <a:lstStyle>
            <a:lvl1pPr algn="l">
              <a:defRPr sz="800">
                <a:solidFill>
                  <a:schemeClr val="tx1"/>
                </a:solidFill>
              </a:defRPr>
            </a:lvl1pPr>
          </a:lstStyle>
          <a:p>
            <a:fld id="{233A6ECB-A6F5-154E-941C-89FF089A4B22}" type="slidenum">
              <a:rPr lang="en-US" smtClean="0"/>
              <a:pPr/>
              <a:t>‹#›</a:t>
            </a:fld>
            <a:endParaRPr lang="en-US"/>
          </a:p>
        </p:txBody>
      </p:sp>
    </p:spTree>
    <p:extLst>
      <p:ext uri="{BB962C8B-B14F-4D97-AF65-F5344CB8AC3E}">
        <p14:creationId xmlns:p14="http://schemas.microsoft.com/office/powerpoint/2010/main" val="120270122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96" r:id="rId3"/>
    <p:sldLayoutId id="2147483676" r:id="rId4"/>
    <p:sldLayoutId id="2147483697" r:id="rId5"/>
    <p:sldLayoutId id="2147483698"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8" r:id="rId15"/>
    <p:sldLayoutId id="2147483689" r:id="rId16"/>
    <p:sldLayoutId id="2147483690" r:id="rId17"/>
    <p:sldLayoutId id="2147483691" r:id="rId18"/>
    <p:sldLayoutId id="2147483692" r:id="rId19"/>
    <p:sldLayoutId id="2147483693" r:id="rId20"/>
    <p:sldLayoutId id="2147483694" r:id="rId21"/>
    <p:sldLayoutId id="2147483695" r:id="rId22"/>
    <p:sldLayoutId id="2147483829" r:id="rId23"/>
  </p:sldLayoutIdLst>
  <p:hf hdr="0" ftr="0" dt="0"/>
  <p:txStyles>
    <p:titleStyle>
      <a:lvl1pPr algn="l" defTabSz="914400" rtl="0" eaLnBrk="1" latinLnBrk="0" hangingPunct="1">
        <a:lnSpc>
          <a:spcPts val="3000"/>
        </a:lnSpc>
        <a:spcBef>
          <a:spcPct val="0"/>
        </a:spcBef>
        <a:buNone/>
        <a:defRPr sz="2800" b="1" kern="1200">
          <a:solidFill>
            <a:schemeClr val="tx1"/>
          </a:solidFill>
          <a:latin typeface="+mj-lt"/>
          <a:ea typeface="+mj-ea"/>
          <a:cs typeface="+mj-cs"/>
        </a:defRPr>
      </a:lvl1pPr>
    </p:titleStyle>
    <p:bodyStyle>
      <a:lvl1pPr marL="347472" indent="-347472" algn="l" defTabSz="914400" rtl="0" eaLnBrk="1" latinLnBrk="0" hangingPunct="1">
        <a:lnSpc>
          <a:spcPct val="100000"/>
        </a:lnSpc>
        <a:spcBef>
          <a:spcPts val="0"/>
        </a:spcBef>
        <a:spcAft>
          <a:spcPts val="600"/>
        </a:spcAft>
        <a:buSzPct val="90000"/>
        <a:buFont typeface="Arial" panose="020B0604020202020204" pitchFamily="34" charset="0"/>
        <a:buChar char="•"/>
        <a:defRPr sz="2000" b="1" kern="1200">
          <a:solidFill>
            <a:schemeClr val="tx1"/>
          </a:solidFill>
          <a:latin typeface="+mn-lt"/>
          <a:ea typeface="+mn-ea"/>
          <a:cs typeface="+mn-cs"/>
        </a:defRPr>
      </a:lvl1pPr>
      <a:lvl2pPr marL="566928" indent="-228600" algn="l" defTabSz="914400" rtl="0" eaLnBrk="1" latinLnBrk="0" hangingPunct="1">
        <a:lnSpc>
          <a:spcPct val="100000"/>
        </a:lnSpc>
        <a:spcBef>
          <a:spcPts val="0"/>
        </a:spcBef>
        <a:spcAft>
          <a:spcPts val="600"/>
        </a:spcAft>
        <a:buSzPct val="90000"/>
        <a:buFont typeface="System Font Regular"/>
        <a:buChar char="–"/>
        <a:defRPr sz="1800" kern="1200">
          <a:solidFill>
            <a:schemeClr val="tx1"/>
          </a:solidFill>
          <a:latin typeface="+mn-lt"/>
          <a:ea typeface="+mn-ea"/>
          <a:cs typeface="+mn-cs"/>
        </a:defRPr>
      </a:lvl2pPr>
      <a:lvl3pPr marL="804672" indent="-228600" algn="l" defTabSz="914400" rtl="0" eaLnBrk="1" latinLnBrk="0" hangingPunct="1">
        <a:lnSpc>
          <a:spcPct val="100000"/>
        </a:lnSpc>
        <a:spcBef>
          <a:spcPts val="0"/>
        </a:spcBef>
        <a:spcAft>
          <a:spcPts val="600"/>
        </a:spcAft>
        <a:buSzPct val="80000"/>
        <a:buFont typeface="Arial" panose="020B0604020202020204" pitchFamily="34" charset="0"/>
        <a:buChar char="•"/>
        <a:defRPr sz="1600" kern="1200">
          <a:solidFill>
            <a:schemeClr val="tx1"/>
          </a:solidFill>
          <a:latin typeface="+mn-lt"/>
          <a:ea typeface="+mn-ea"/>
          <a:cs typeface="+mn-cs"/>
        </a:defRPr>
      </a:lvl3pPr>
      <a:lvl4pPr marL="1024128" indent="-173736" algn="l" defTabSz="914400" rtl="0" eaLnBrk="1" latinLnBrk="0" hangingPunct="1">
        <a:lnSpc>
          <a:spcPct val="100000"/>
        </a:lnSpc>
        <a:spcBef>
          <a:spcPts val="0"/>
        </a:spcBef>
        <a:spcAft>
          <a:spcPts val="400"/>
        </a:spcAft>
        <a:buSzPct val="80000"/>
        <a:buFont typeface="System Font Regular"/>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84">
          <p15:clr>
            <a:srgbClr val="F26B43"/>
          </p15:clr>
        </p15:guide>
        <p15:guide id="3" pos="7296">
          <p15:clr>
            <a:srgbClr val="F26B43"/>
          </p15:clr>
        </p15:guide>
        <p15:guide id="4" pos="1825">
          <p15:clr>
            <a:srgbClr val="F26B43"/>
          </p15:clr>
        </p15:guide>
        <p15:guide id="5" pos="5857">
          <p15:clr>
            <a:srgbClr val="F26B43"/>
          </p15:clr>
        </p15:guide>
        <p15:guide id="6" pos="2210">
          <p15:clr>
            <a:srgbClr val="F26B43"/>
          </p15:clr>
        </p15:guide>
        <p15:guide id="7" pos="5472">
          <p15:clr>
            <a:srgbClr val="F26B43"/>
          </p15:clr>
        </p15:guide>
        <p15:guide id="8" pos="4032">
          <p15:clr>
            <a:srgbClr val="F26B43"/>
          </p15:clr>
        </p15:guide>
        <p15:guide id="9" pos="3650">
          <p15:clr>
            <a:srgbClr val="F26B43"/>
          </p15:clr>
        </p15:guide>
        <p15:guide id="10" orient="horz" pos="2160">
          <p15:clr>
            <a:srgbClr val="F26B43"/>
          </p15:clr>
        </p15:guide>
        <p15:guide id="11" orient="horz" pos="3939">
          <p15:clr>
            <a:srgbClr val="F26B43"/>
          </p15:clr>
        </p15:guide>
        <p15:guide id="12" orient="horz" pos="1152">
          <p15:clr>
            <a:srgbClr val="F26B43"/>
          </p15:clr>
        </p15:guide>
        <p15:guide id="13" orient="horz" pos="38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Placeholder 4">
            <a:extLst>
              <a:ext uri="{FF2B5EF4-FFF2-40B4-BE49-F238E27FC236}">
                <a16:creationId xmlns:a16="http://schemas.microsoft.com/office/drawing/2014/main" id="{55E280A7-0A6F-4143-9686-FCCD127D1B80}"/>
              </a:ext>
            </a:extLst>
          </p:cNvPr>
          <p:cNvSpPr>
            <a:spLocks noGrp="1"/>
          </p:cNvSpPr>
          <p:nvPr>
            <p:ph type="title"/>
          </p:nvPr>
        </p:nvSpPr>
        <p:spPr>
          <a:xfrm>
            <a:off x="630936" y="612648"/>
            <a:ext cx="10954512" cy="685800"/>
          </a:xfrm>
          <a:prstGeom prst="rect">
            <a:avLst/>
          </a:prstGeom>
        </p:spPr>
        <p:txBody>
          <a:bodyPr vert="horz" lIns="0" tIns="0" rIns="0" bIns="0" rtlCol="0" anchor="t" anchorCtr="0">
            <a:normAutofit/>
          </a:bodyPr>
          <a:lstStyle/>
          <a:p>
            <a:r>
              <a:rPr lang="en-US"/>
              <a:t>Click to edit Master title style</a:t>
            </a:r>
          </a:p>
        </p:txBody>
      </p:sp>
    </p:spTree>
    <p:extLst>
      <p:ext uri="{BB962C8B-B14F-4D97-AF65-F5344CB8AC3E}">
        <p14:creationId xmlns:p14="http://schemas.microsoft.com/office/powerpoint/2010/main" val="1934379261"/>
      </p:ext>
    </p:extLst>
  </p:cSld>
  <p:clrMap bg1="lt1" tx1="dk1" bg2="lt2" tx2="dk2" accent1="accent1" accent2="accent2" accent3="accent3" accent4="accent4" accent5="accent5" accent6="accent6" hlink="hlink" folHlink="folHlink"/>
  <p:sldLayoutIdLst>
    <p:sldLayoutId id="2147483805" r:id="rId1"/>
    <p:sldLayoutId id="2147483816" r:id="rId2"/>
    <p:sldLayoutId id="2147483827" r:id="rId3"/>
    <p:sldLayoutId id="2147483815" r:id="rId4"/>
    <p:sldLayoutId id="2147483814" r:id="rId5"/>
    <p:sldLayoutId id="2147483826" r:id="rId6"/>
    <p:sldLayoutId id="2147483812" r:id="rId7"/>
    <p:sldLayoutId id="2147483825" r:id="rId8"/>
    <p:sldLayoutId id="2147483828" r:id="rId9"/>
    <p:sldLayoutId id="2147483830" r:id="rId10"/>
  </p:sldLayoutIdLst>
  <p:txStyles>
    <p:titleStyle>
      <a:lvl1pPr>
        <a:lnSpc>
          <a:spcPts val="3000"/>
        </a:lnSpc>
        <a:defRPr sz="2800" b="1" dirty="0">
          <a:solidFill>
            <a:schemeClr val="tx1"/>
          </a:solidFill>
          <a:latin typeface="+mj-lt"/>
          <a:ea typeface="+mj-ea"/>
          <a:cs typeface="+mj-cs"/>
        </a:defRPr>
      </a:lvl1pPr>
    </p:titleStyle>
    <p:bodyStyle>
      <a:lvl1pPr marL="0">
        <a:defRPr lang="en-US" sz="2000" b="1" dirty="0" smtClean="0">
          <a:solidFill>
            <a:schemeClr val="tx1"/>
          </a:solidFill>
          <a:latin typeface="Arial" charset="0"/>
          <a:ea typeface="Arial" charset="0"/>
          <a:cs typeface="Arial" charset="0"/>
        </a:defRPr>
      </a:lvl1pPr>
      <a:lvl2pPr marL="457200">
        <a:defRPr>
          <a:latin typeface="Arial" charset="0"/>
          <a:ea typeface="Arial" charset="0"/>
          <a:cs typeface="Arial" charset="0"/>
        </a:defRPr>
      </a:lvl2pPr>
      <a:lvl3pPr marL="914400">
        <a:defRPr>
          <a:latin typeface="Arial" charset="0"/>
          <a:ea typeface="Arial" charset="0"/>
          <a:cs typeface="Arial" charset="0"/>
        </a:defRPr>
      </a:lvl3pPr>
      <a:lvl4pPr marL="1371600">
        <a:defRPr>
          <a:latin typeface="Arial" charset="0"/>
          <a:ea typeface="Arial" charset="0"/>
          <a:cs typeface="Arial" charset="0"/>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384">
          <p15:clr>
            <a:srgbClr val="F26B43"/>
          </p15:clr>
        </p15:guide>
        <p15:guide id="4" pos="3648">
          <p15:clr>
            <a:srgbClr val="F26B43"/>
          </p15:clr>
        </p15:guide>
        <p15:guide id="5" pos="4032">
          <p15:clr>
            <a:srgbClr val="F26B43"/>
          </p15:clr>
        </p15:guide>
        <p15:guide id="6" orient="horz" pos="384">
          <p15:clr>
            <a:srgbClr val="F26B43"/>
          </p15:clr>
        </p15:guide>
        <p15:guide id="7" orient="horz" pos="3936">
          <p15:clr>
            <a:srgbClr val="F26B43"/>
          </p15:clr>
        </p15:guide>
        <p15:guide id="8" pos="1824">
          <p15:clr>
            <a:srgbClr val="F26B43"/>
          </p15:clr>
        </p15:guide>
        <p15:guide id="9" pos="2208">
          <p15:clr>
            <a:srgbClr val="F26B43"/>
          </p15:clr>
        </p15:guide>
        <p15:guide id="10" pos="5472">
          <p15:clr>
            <a:srgbClr val="F26B43"/>
          </p15:clr>
        </p15:guide>
        <p15:guide id="11" pos="5856">
          <p15:clr>
            <a:srgbClr val="F26B43"/>
          </p15:clr>
        </p15:guide>
        <p15:guide id="12" pos="7296">
          <p15:clr>
            <a:srgbClr val="F26B43"/>
          </p15:clr>
        </p15:guide>
        <p15:guide id="13" orient="horz" pos="115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Layout" Target="../diagrams/layout2.xml"/><Relationship Id="rId7" Type="http://schemas.openxmlformats.org/officeDocument/2006/relationships/image" Target="../media/image19.png"/><Relationship Id="rId12" Type="http://schemas.microsoft.com/office/2007/relationships/diagramDrawing" Target="../diagrams/drawing3.xml"/><Relationship Id="rId2" Type="http://schemas.openxmlformats.org/officeDocument/2006/relationships/diagramData" Target="../diagrams/data2.xml"/><Relationship Id="rId1" Type="http://schemas.openxmlformats.org/officeDocument/2006/relationships/slideLayout" Target="../slideLayouts/slideLayout23.xml"/><Relationship Id="rId6" Type="http://schemas.microsoft.com/office/2007/relationships/diagramDrawing" Target="../diagrams/drawing2.xml"/><Relationship Id="rId11" Type="http://schemas.openxmlformats.org/officeDocument/2006/relationships/diagramColors" Target="../diagrams/colors3.xml"/><Relationship Id="rId5" Type="http://schemas.openxmlformats.org/officeDocument/2006/relationships/diagramColors" Target="../diagrams/colors2.xml"/><Relationship Id="rId10" Type="http://schemas.openxmlformats.org/officeDocument/2006/relationships/diagramQuickStyle" Target="../diagrams/quickStyle3.xml"/><Relationship Id="rId4" Type="http://schemas.openxmlformats.org/officeDocument/2006/relationships/diagramQuickStyle" Target="../diagrams/quickStyle2.xml"/><Relationship Id="rId9"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hyperlink" Target="https://confluence.bna.com/procurement" TargetMode="External"/><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5.xml"/><Relationship Id="rId6" Type="http://schemas.openxmlformats.org/officeDocument/2006/relationships/hyperlink" Target="https://confluence.bna.com/procurement/files/1275887715/1720290658/1/1707164602922/Bloomberg-Industry-Group-Contract-Signing-Policy+01232024.pdf" TargetMode="External"/><Relationship Id="rId5" Type="http://schemas.openxmlformats.org/officeDocument/2006/relationships/hyperlink" Target="https://confluence.bna.com/procurement/files/1275887727/1713449511/1/1704891610904/INDG+P-Card+Policy+2.0+2023.pdf" TargetMode="External"/><Relationship Id="rId4" Type="http://schemas.openxmlformats.org/officeDocument/2006/relationships/hyperlink" Target="https://confluence.bna.com/procurement/files/1275887727/1512571235/1/1658949254000/INDG_Purchasing_Policy_2022+final.pdf"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mailto:Procurement@bloombergindustry.com" TargetMode="External"/><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3" Type="http://schemas.openxmlformats.org/officeDocument/2006/relationships/hyperlink" Target="https://confluence.bna.com/procurement" TargetMode="External"/><Relationship Id="rId2" Type="http://schemas.openxmlformats.org/officeDocument/2006/relationships/notesSlide" Target="../notesSlides/notesSlide15.xml"/><Relationship Id="rId1" Type="http://schemas.openxmlformats.org/officeDocument/2006/relationships/slideLayout" Target="../slideLayouts/slideLayout26.xml"/><Relationship Id="rId6" Type="http://schemas.openxmlformats.org/officeDocument/2006/relationships/hyperlink" Target="https://statics.teams.cdn.office.net/evergreen-assets/safelinks/1/atp-safelinks.html" TargetMode="External"/><Relationship Id="rId5" Type="http://schemas.openxmlformats.org/officeDocument/2006/relationships/hyperlink" Target="mailto:ContactAP@bloombergindustry.com" TargetMode="External"/><Relationship Id="rId4" Type="http://schemas.openxmlformats.org/officeDocument/2006/relationships/hyperlink" Target="mailto:invoices@bloombergindustry.com"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6.xml"/><Relationship Id="rId5" Type="http://schemas.openxmlformats.org/officeDocument/2006/relationships/image" Target="../media/image28.png"/><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3" Type="http://schemas.openxmlformats.org/officeDocument/2006/relationships/hyperlink" Target="mailto:invoices@bloombergindustry.com" TargetMode="External"/><Relationship Id="rId2" Type="http://schemas.openxmlformats.org/officeDocument/2006/relationships/notesSlide" Target="../notesSlides/notesSlide22.xml"/><Relationship Id="rId1" Type="http://schemas.openxmlformats.org/officeDocument/2006/relationships/slideLayout" Target="../slideLayouts/slideLayout26.xml"/><Relationship Id="rId6" Type="http://schemas.openxmlformats.org/officeDocument/2006/relationships/image" Target="../media/image31.png"/><Relationship Id="rId5" Type="http://schemas.openxmlformats.org/officeDocument/2006/relationships/hyperlink" Target="mailto:ContactAP@bloombergindustry.com" TargetMode="External"/><Relationship Id="rId4" Type="http://schemas.openxmlformats.org/officeDocument/2006/relationships/hyperlink" Target="https://confluence.bna.com/procurement"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jira.bna.com/servicedesk/customer/portal/361/create/2143" TargetMode="External"/><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hyperlink" Target="https://confluence.bna.com/pages/viewpage.action?pageId=1734958830"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A1B7339-6452-6E75-9C17-1BB7FE0AC981}"/>
              </a:ext>
            </a:extLst>
          </p:cNvPr>
          <p:cNvSpPr>
            <a:spLocks noGrp="1"/>
          </p:cNvSpPr>
          <p:nvPr>
            <p:ph type="title"/>
          </p:nvPr>
        </p:nvSpPr>
        <p:spPr>
          <a:xfrm>
            <a:off x="3502152" y="1371600"/>
            <a:ext cx="7727288" cy="1333698"/>
          </a:xfrm>
        </p:spPr>
        <p:txBody>
          <a:bodyPr>
            <a:normAutofit fontScale="90000"/>
          </a:bodyPr>
          <a:lstStyle/>
          <a:p>
            <a:pPr algn="l"/>
            <a:r>
              <a:rPr lang="en-US"/>
              <a:t>Procurement Training</a:t>
            </a:r>
            <a:br>
              <a:rPr lang="en-US"/>
            </a:br>
            <a:br>
              <a:rPr lang="en-US"/>
            </a:br>
            <a:r>
              <a:rPr lang="en-US" sz="1300"/>
              <a:t>Updated: 3/26/2025</a:t>
            </a:r>
            <a:br>
              <a:rPr lang="en-US"/>
            </a:br>
            <a:endParaRPr lang="en-US" sz="2800"/>
          </a:p>
        </p:txBody>
      </p:sp>
    </p:spTree>
    <p:extLst>
      <p:ext uri="{BB962C8B-B14F-4D97-AF65-F5344CB8AC3E}">
        <p14:creationId xmlns:p14="http://schemas.microsoft.com/office/powerpoint/2010/main" val="6280647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68B033-F7EB-B846-A4FA-0A93598A43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202572-8C01-E31F-2CA6-67CD0F5CE22C}"/>
              </a:ext>
            </a:extLst>
          </p:cNvPr>
          <p:cNvSpPr>
            <a:spLocks noGrp="1"/>
          </p:cNvSpPr>
          <p:nvPr>
            <p:ph type="ctrTitle"/>
          </p:nvPr>
        </p:nvSpPr>
        <p:spPr>
          <a:xfrm>
            <a:off x="630936" y="1371600"/>
            <a:ext cx="8355409" cy="1335024"/>
          </a:xfrm>
        </p:spPr>
        <p:txBody>
          <a:bodyPr/>
          <a:lstStyle/>
          <a:p>
            <a:r>
              <a:rPr lang="en-US">
                <a:solidFill>
                  <a:schemeClr val="accent1">
                    <a:lumMod val="50000"/>
                  </a:schemeClr>
                </a:solidFill>
                <a:cs typeface="Arial"/>
              </a:rPr>
              <a:t>Vendor Risk Management </a:t>
            </a:r>
            <a:endParaRPr lang="en-US" sz="1200">
              <a:cs typeface="Arial"/>
            </a:endParaRPr>
          </a:p>
        </p:txBody>
      </p:sp>
    </p:spTree>
    <p:extLst>
      <p:ext uri="{BB962C8B-B14F-4D97-AF65-F5344CB8AC3E}">
        <p14:creationId xmlns:p14="http://schemas.microsoft.com/office/powerpoint/2010/main" val="3503703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97C95-BBA4-EB42-1182-925A1D81316C}"/>
              </a:ext>
            </a:extLst>
          </p:cNvPr>
          <p:cNvSpPr>
            <a:spLocks noGrp="1"/>
          </p:cNvSpPr>
          <p:nvPr>
            <p:ph type="title"/>
          </p:nvPr>
        </p:nvSpPr>
        <p:spPr>
          <a:xfrm>
            <a:off x="838200" y="409371"/>
            <a:ext cx="10515600" cy="968725"/>
          </a:xfrm>
        </p:spPr>
        <p:txBody>
          <a:bodyPr>
            <a:noAutofit/>
          </a:bodyPr>
          <a:lstStyle/>
          <a:p>
            <a:r>
              <a:rPr lang="en-US" sz="2800" b="1"/>
              <a:t>Vendor Risk Management </a:t>
            </a:r>
          </a:p>
        </p:txBody>
      </p:sp>
      <p:graphicFrame>
        <p:nvGraphicFramePr>
          <p:cNvPr id="4" name="Content Placeholder 3">
            <a:extLst>
              <a:ext uri="{FF2B5EF4-FFF2-40B4-BE49-F238E27FC236}">
                <a16:creationId xmlns:a16="http://schemas.microsoft.com/office/drawing/2014/main" id="{C372CD78-F8C2-B51D-7E9D-962A35EEB2AE}"/>
              </a:ext>
            </a:extLst>
          </p:cNvPr>
          <p:cNvGraphicFramePr>
            <a:graphicFrameLocks noGrp="1"/>
          </p:cNvGraphicFramePr>
          <p:nvPr>
            <p:ph idx="1"/>
            <p:extLst>
              <p:ext uri="{D42A27DB-BD31-4B8C-83A1-F6EECF244321}">
                <p14:modId xmlns:p14="http://schemas.microsoft.com/office/powerpoint/2010/main" val="1316241699"/>
              </p:ext>
            </p:extLst>
          </p:nvPr>
        </p:nvGraphicFramePr>
        <p:xfrm>
          <a:off x="838200" y="1378096"/>
          <a:ext cx="5059261" cy="47988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5288A22C-0BFF-66BB-4B98-92A75DE78364}"/>
              </a:ext>
            </a:extLst>
          </p:cNvPr>
          <p:cNvPicPr>
            <a:picLocks noChangeAspect="1"/>
          </p:cNvPicPr>
          <p:nvPr/>
        </p:nvPicPr>
        <p:blipFill>
          <a:blip r:embed="rId7"/>
          <a:stretch>
            <a:fillRect/>
          </a:stretch>
        </p:blipFill>
        <p:spPr>
          <a:xfrm>
            <a:off x="8167720" y="2803604"/>
            <a:ext cx="1978121" cy="1978121"/>
          </a:xfrm>
          <a:prstGeom prst="rect">
            <a:avLst/>
          </a:prstGeom>
        </p:spPr>
      </p:pic>
      <p:graphicFrame>
        <p:nvGraphicFramePr>
          <p:cNvPr id="5" name="Diagram 4">
            <a:extLst>
              <a:ext uri="{FF2B5EF4-FFF2-40B4-BE49-F238E27FC236}">
                <a16:creationId xmlns:a16="http://schemas.microsoft.com/office/drawing/2014/main" id="{B39B4043-13B9-E61D-D0B7-C949E2A1FBE5}"/>
              </a:ext>
            </a:extLst>
          </p:cNvPr>
          <p:cNvGraphicFramePr/>
          <p:nvPr>
            <p:extLst>
              <p:ext uri="{D42A27DB-BD31-4B8C-83A1-F6EECF244321}">
                <p14:modId xmlns:p14="http://schemas.microsoft.com/office/powerpoint/2010/main" val="1814778247"/>
              </p:ext>
            </p:extLst>
          </p:nvPr>
        </p:nvGraphicFramePr>
        <p:xfrm>
          <a:off x="6434552" y="1670898"/>
          <a:ext cx="5444456" cy="406576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TextBox 6">
            <a:extLst>
              <a:ext uri="{FF2B5EF4-FFF2-40B4-BE49-F238E27FC236}">
                <a16:creationId xmlns:a16="http://schemas.microsoft.com/office/drawing/2014/main" id="{77DDD58F-D56B-C595-FFE8-CCE449199315}"/>
              </a:ext>
            </a:extLst>
          </p:cNvPr>
          <p:cNvSpPr txBox="1"/>
          <p:nvPr/>
        </p:nvSpPr>
        <p:spPr>
          <a:xfrm>
            <a:off x="7640454" y="731765"/>
            <a:ext cx="3484746" cy="646331"/>
          </a:xfrm>
          <a:prstGeom prst="rect">
            <a:avLst/>
          </a:prstGeom>
          <a:noFill/>
        </p:spPr>
        <p:txBody>
          <a:bodyPr wrap="square">
            <a:spAutoFit/>
          </a:bodyPr>
          <a:lstStyle/>
          <a:p>
            <a:pPr algn="ctr"/>
            <a:r>
              <a:rPr lang="en-US" b="1">
                <a:solidFill>
                  <a:srgbClr val="002060"/>
                </a:solidFill>
              </a:rPr>
              <a:t>Vendor Risk Management Process</a:t>
            </a:r>
          </a:p>
        </p:txBody>
      </p:sp>
    </p:spTree>
    <p:extLst>
      <p:ext uri="{BB962C8B-B14F-4D97-AF65-F5344CB8AC3E}">
        <p14:creationId xmlns:p14="http://schemas.microsoft.com/office/powerpoint/2010/main" val="5232124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3D4C95F-C98C-F878-FB23-9F858B34C705}"/>
              </a:ext>
            </a:extLst>
          </p:cNvPr>
          <p:cNvPicPr>
            <a:picLocks noChangeAspect="1"/>
          </p:cNvPicPr>
          <p:nvPr/>
        </p:nvPicPr>
        <p:blipFill>
          <a:blip r:embed="rId2"/>
          <a:stretch>
            <a:fillRect/>
          </a:stretch>
        </p:blipFill>
        <p:spPr>
          <a:xfrm>
            <a:off x="765313" y="2308915"/>
            <a:ext cx="5654150" cy="4202349"/>
          </a:xfrm>
          <a:prstGeom prst="rect">
            <a:avLst/>
          </a:prstGeom>
        </p:spPr>
      </p:pic>
      <p:sp>
        <p:nvSpPr>
          <p:cNvPr id="4" name="TextBox 3">
            <a:extLst>
              <a:ext uri="{FF2B5EF4-FFF2-40B4-BE49-F238E27FC236}">
                <a16:creationId xmlns:a16="http://schemas.microsoft.com/office/drawing/2014/main" id="{6FEC769D-BFAB-F4FC-D796-7D30A8B73A0E}"/>
              </a:ext>
            </a:extLst>
          </p:cNvPr>
          <p:cNvSpPr txBox="1"/>
          <p:nvPr/>
        </p:nvSpPr>
        <p:spPr>
          <a:xfrm>
            <a:off x="6891130" y="1308683"/>
            <a:ext cx="4631635" cy="4685717"/>
          </a:xfrm>
          <a:prstGeom prst="rect">
            <a:avLst/>
          </a:prstGeom>
        </p:spPr>
        <p:txBody>
          <a:bodyPr vert="horz" lIns="91440" tIns="45720" rIns="91440" bIns="45720" rtlCol="0" anchor="t">
            <a:normAutofit/>
          </a:bodyPr>
          <a:lstStyle/>
          <a:p>
            <a:pPr algn="l">
              <a:buNone/>
            </a:pPr>
            <a:r>
              <a:rPr lang="en-US" sz="1400" b="1" i="0">
                <a:solidFill>
                  <a:srgbClr val="242424"/>
                </a:solidFill>
                <a:effectLst/>
                <a:latin typeface="Segoe UI" panose="020B0502040204020203" pitchFamily="34" charset="0"/>
              </a:rPr>
              <a:t>Vendor Inherent Risk Assessment (VIRA) Form</a:t>
            </a:r>
            <a:r>
              <a:rPr lang="en-US" sz="1400" b="0" i="0">
                <a:solidFill>
                  <a:srgbClr val="242424"/>
                </a:solidFill>
                <a:effectLst/>
                <a:latin typeface="Segoe UI" panose="020B0502040204020203" pitchFamily="34" charset="0"/>
              </a:rPr>
              <a:t>: This form must be completed to evaluate the vendor's risk. It is recommended to initiate the vendor review process at least </a:t>
            </a:r>
            <a:r>
              <a:rPr lang="en-US" sz="1400" b="1" i="0">
                <a:solidFill>
                  <a:srgbClr val="242424"/>
                </a:solidFill>
                <a:effectLst/>
                <a:latin typeface="Segoe UI" panose="020B0502040204020203" pitchFamily="34" charset="0"/>
              </a:rPr>
              <a:t>4 weeks prior to onboarding</a:t>
            </a:r>
            <a:r>
              <a:rPr lang="en-US" sz="1400" b="1">
                <a:solidFill>
                  <a:srgbClr val="242424"/>
                </a:solidFill>
                <a:latin typeface="Segoe UI" panose="020B0502040204020203" pitchFamily="34" charset="0"/>
              </a:rPr>
              <a:t>/purchasing.</a:t>
            </a:r>
            <a:endParaRPr lang="en-US" sz="1400" b="1" i="0">
              <a:solidFill>
                <a:srgbClr val="242424"/>
              </a:solidFill>
              <a:effectLst/>
              <a:latin typeface="Segoe UI" panose="020B0502040204020203" pitchFamily="34" charset="0"/>
            </a:endParaRPr>
          </a:p>
          <a:p>
            <a:pPr algn="l">
              <a:buNone/>
            </a:pPr>
            <a:endParaRPr lang="en-US" sz="1400" b="1" i="0">
              <a:solidFill>
                <a:srgbClr val="242424"/>
              </a:solidFill>
              <a:effectLst/>
              <a:latin typeface="Segoe UI" panose="020B0502040204020203" pitchFamily="34" charset="0"/>
            </a:endParaRPr>
          </a:p>
          <a:p>
            <a:pPr algn="l">
              <a:buNone/>
            </a:pPr>
            <a:r>
              <a:rPr lang="en-US" sz="1400" b="1">
                <a:solidFill>
                  <a:srgbClr val="242424"/>
                </a:solidFill>
                <a:latin typeface="Segoe UI"/>
                <a:cs typeface="Segoe UI"/>
              </a:rPr>
              <a:t>Key </a:t>
            </a:r>
            <a:r>
              <a:rPr lang="en-US" sz="1400" b="1" i="0">
                <a:solidFill>
                  <a:srgbClr val="242424"/>
                </a:solidFill>
                <a:effectLst/>
                <a:latin typeface="Segoe UI"/>
                <a:cs typeface="Segoe UI"/>
              </a:rPr>
              <a:t>Notes</a:t>
            </a:r>
            <a:r>
              <a:rPr lang="en-US" sz="1400" b="0" i="0">
                <a:solidFill>
                  <a:srgbClr val="242424"/>
                </a:solidFill>
                <a:effectLst/>
                <a:latin typeface="Segoe UI"/>
                <a:cs typeface="Segoe UI"/>
              </a:rPr>
              <a:t>:</a:t>
            </a:r>
          </a:p>
          <a:p>
            <a:pPr marL="285750" indent="-285750" algn="l">
              <a:spcBef>
                <a:spcPts val="750"/>
              </a:spcBef>
              <a:spcAft>
                <a:spcPts val="750"/>
              </a:spcAft>
              <a:buFont typeface="Arial" panose="020B0604020202020204" pitchFamily="34" charset="0"/>
              <a:buChar char="•"/>
            </a:pPr>
            <a:r>
              <a:rPr lang="en-US" sz="1400" b="1" i="0">
                <a:solidFill>
                  <a:srgbClr val="242424"/>
                </a:solidFill>
                <a:effectLst/>
                <a:latin typeface="Segoe UI"/>
                <a:cs typeface="Segoe UI"/>
              </a:rPr>
              <a:t>InfoSec Compliance Team</a:t>
            </a:r>
            <a:r>
              <a:rPr lang="en-US" sz="1400" b="0" i="0">
                <a:solidFill>
                  <a:srgbClr val="242424"/>
                </a:solidFill>
                <a:effectLst/>
                <a:latin typeface="Segoe UI"/>
                <a:cs typeface="Segoe UI"/>
              </a:rPr>
              <a:t>: Assesses the vendor's security posture to determine the risk of engagement. </a:t>
            </a:r>
            <a:r>
              <a:rPr lang="en-US" sz="1400" b="1" i="0">
                <a:solidFill>
                  <a:srgbClr val="242424"/>
                </a:solidFill>
                <a:effectLst/>
                <a:latin typeface="Segoe UI"/>
                <a:cs typeface="Segoe UI"/>
              </a:rPr>
              <a:t>SLA: 10 business days</a:t>
            </a:r>
            <a:r>
              <a:rPr lang="en-US" sz="1400" b="0" i="0">
                <a:solidFill>
                  <a:srgbClr val="242424"/>
                </a:solidFill>
                <a:effectLst/>
                <a:latin typeface="Segoe UI"/>
                <a:cs typeface="Segoe UI"/>
              </a:rPr>
              <a:t>.</a:t>
            </a:r>
          </a:p>
          <a:p>
            <a:pPr marL="285750" indent="-285750">
              <a:spcBef>
                <a:spcPts val="750"/>
              </a:spcBef>
              <a:spcAft>
                <a:spcPts val="750"/>
              </a:spcAft>
              <a:buFont typeface="Arial" panose="020B0604020202020204" pitchFamily="34" charset="0"/>
              <a:buChar char="•"/>
            </a:pPr>
            <a:r>
              <a:rPr lang="en-US" sz="1400" b="1" i="0">
                <a:solidFill>
                  <a:srgbClr val="242424"/>
                </a:solidFill>
                <a:effectLst/>
                <a:latin typeface="Segoe UI"/>
                <a:cs typeface="Segoe UI"/>
              </a:rPr>
              <a:t>Software Review</a:t>
            </a:r>
            <a:r>
              <a:rPr lang="en-US" sz="1400" b="0" i="0">
                <a:solidFill>
                  <a:srgbClr val="242424"/>
                </a:solidFill>
                <a:effectLst/>
                <a:latin typeface="Segoe UI"/>
                <a:cs typeface="Segoe UI"/>
              </a:rPr>
              <a:t>: The </a:t>
            </a:r>
            <a:r>
              <a:rPr lang="en-US" sz="1400">
                <a:solidFill>
                  <a:srgbClr val="242424"/>
                </a:solidFill>
                <a:latin typeface="Segoe UI"/>
                <a:cs typeface="Segoe UI"/>
              </a:rPr>
              <a:t>Security team</a:t>
            </a:r>
            <a:r>
              <a:rPr lang="en-US" sz="1400" b="0" i="0">
                <a:solidFill>
                  <a:srgbClr val="242424"/>
                </a:solidFill>
                <a:effectLst/>
                <a:latin typeface="Segoe UI"/>
                <a:cs typeface="Segoe UI"/>
              </a:rPr>
              <a:t> evaluates the risks associated with the software. </a:t>
            </a:r>
            <a:r>
              <a:rPr lang="en-US" sz="1400" b="1" i="0">
                <a:solidFill>
                  <a:srgbClr val="242424"/>
                </a:solidFill>
                <a:effectLst/>
                <a:latin typeface="Segoe UI"/>
                <a:cs typeface="Segoe UI"/>
              </a:rPr>
              <a:t>SLA: 10 days</a:t>
            </a:r>
            <a:r>
              <a:rPr lang="en-US" sz="1400" b="0" i="0">
                <a:solidFill>
                  <a:srgbClr val="242424"/>
                </a:solidFill>
                <a:effectLst/>
                <a:latin typeface="Segoe UI"/>
                <a:cs typeface="Segoe UI"/>
              </a:rPr>
              <a:t>.</a:t>
            </a:r>
          </a:p>
          <a:p>
            <a:pPr marL="285750" indent="-285750" algn="l">
              <a:spcBef>
                <a:spcPts val="750"/>
              </a:spcBef>
              <a:spcAft>
                <a:spcPts val="750"/>
              </a:spcAft>
              <a:buFont typeface="Arial" panose="020B0604020202020204" pitchFamily="34" charset="0"/>
              <a:buChar char="•"/>
            </a:pPr>
            <a:r>
              <a:rPr lang="en-US" sz="1400" b="1" i="0">
                <a:solidFill>
                  <a:srgbClr val="242424"/>
                </a:solidFill>
                <a:effectLst/>
                <a:latin typeface="Segoe UI"/>
                <a:cs typeface="Segoe UI"/>
              </a:rPr>
              <a:t>AI Review</a:t>
            </a:r>
            <a:r>
              <a:rPr lang="en-US" sz="1400" b="0" i="0">
                <a:solidFill>
                  <a:srgbClr val="242424"/>
                </a:solidFill>
                <a:effectLst/>
                <a:latin typeface="Segoe UI"/>
                <a:cs typeface="Segoe UI"/>
              </a:rPr>
              <a:t>: The AI Committee reviews vendors and software using LLM/</a:t>
            </a:r>
            <a:r>
              <a:rPr lang="en-US" sz="1400" b="0" i="0" err="1">
                <a:solidFill>
                  <a:srgbClr val="242424"/>
                </a:solidFill>
                <a:effectLst/>
                <a:latin typeface="Segoe UI"/>
                <a:cs typeface="Segoe UI"/>
              </a:rPr>
              <a:t>GenAI</a:t>
            </a:r>
            <a:r>
              <a:rPr lang="en-US" sz="1400" b="0" i="0">
                <a:solidFill>
                  <a:srgbClr val="242424"/>
                </a:solidFill>
                <a:effectLst/>
                <a:latin typeface="Segoe UI"/>
                <a:cs typeface="Segoe UI"/>
              </a:rPr>
              <a:t>-enabled features according to the LLM/</a:t>
            </a:r>
            <a:r>
              <a:rPr lang="en-US" sz="1400" b="0" i="0" err="1">
                <a:solidFill>
                  <a:srgbClr val="242424"/>
                </a:solidFill>
                <a:effectLst/>
                <a:latin typeface="Segoe UI"/>
                <a:cs typeface="Segoe UI"/>
              </a:rPr>
              <a:t>GenAI</a:t>
            </a:r>
            <a:r>
              <a:rPr lang="en-US" sz="1400" b="0" i="0">
                <a:solidFill>
                  <a:srgbClr val="242424"/>
                </a:solidFill>
                <a:effectLst/>
                <a:latin typeface="Segoe UI"/>
                <a:cs typeface="Segoe UI"/>
              </a:rPr>
              <a:t> review</a:t>
            </a:r>
          </a:p>
          <a:p>
            <a:pPr marL="285750" indent="-285750">
              <a:spcBef>
                <a:spcPts val="750"/>
              </a:spcBef>
              <a:spcAft>
                <a:spcPts val="750"/>
              </a:spcAft>
              <a:buFont typeface="Arial" panose="020B0604020202020204" pitchFamily="34" charset="0"/>
              <a:buChar char="•"/>
            </a:pPr>
            <a:r>
              <a:rPr lang="en-US" sz="1400">
                <a:solidFill>
                  <a:srgbClr val="242424"/>
                </a:solidFill>
                <a:latin typeface="Segoe UI"/>
                <a:cs typeface="Segoe UI"/>
              </a:rPr>
              <a:t>Following the assessment, the business unit or requestor will receive a report with recommendations.</a:t>
            </a:r>
          </a:p>
          <a:p>
            <a:pPr marL="285750" indent="-285750">
              <a:spcBef>
                <a:spcPts val="750"/>
              </a:spcBef>
              <a:spcAft>
                <a:spcPts val="750"/>
              </a:spcAft>
              <a:buFont typeface="Arial" panose="020B0604020202020204" pitchFamily="34" charset="0"/>
              <a:buChar char="•"/>
            </a:pPr>
            <a:endParaRPr lang="en-US" sz="1400" b="1">
              <a:solidFill>
                <a:srgbClr val="242424"/>
              </a:solidFill>
              <a:latin typeface="Segoe UI" panose="020B0502040204020203" pitchFamily="34" charset="0"/>
              <a:cs typeface="Segoe UI"/>
            </a:endParaRPr>
          </a:p>
        </p:txBody>
      </p:sp>
      <p:pic>
        <p:nvPicPr>
          <p:cNvPr id="7" name="Picture 6">
            <a:extLst>
              <a:ext uri="{FF2B5EF4-FFF2-40B4-BE49-F238E27FC236}">
                <a16:creationId xmlns:a16="http://schemas.microsoft.com/office/drawing/2014/main" id="{FA2F554E-F7C5-BE3C-BB11-BE2FC602365E}"/>
              </a:ext>
            </a:extLst>
          </p:cNvPr>
          <p:cNvPicPr>
            <a:picLocks noChangeAspect="1"/>
          </p:cNvPicPr>
          <p:nvPr/>
        </p:nvPicPr>
        <p:blipFill>
          <a:blip r:embed="rId3"/>
          <a:stretch>
            <a:fillRect/>
          </a:stretch>
        </p:blipFill>
        <p:spPr>
          <a:xfrm>
            <a:off x="619539" y="1308683"/>
            <a:ext cx="6125817" cy="1167864"/>
          </a:xfrm>
          <a:prstGeom prst="rect">
            <a:avLst/>
          </a:prstGeom>
          <a:ln>
            <a:solidFill>
              <a:srgbClr val="00B0F0"/>
            </a:solidFill>
          </a:ln>
        </p:spPr>
      </p:pic>
      <p:sp>
        <p:nvSpPr>
          <p:cNvPr id="8" name="Oval 7">
            <a:extLst>
              <a:ext uri="{FF2B5EF4-FFF2-40B4-BE49-F238E27FC236}">
                <a16:creationId xmlns:a16="http://schemas.microsoft.com/office/drawing/2014/main" id="{41BEBF42-E4FB-6803-DAB2-52FBFEE598CC}"/>
              </a:ext>
            </a:extLst>
          </p:cNvPr>
          <p:cNvSpPr/>
          <p:nvPr/>
        </p:nvSpPr>
        <p:spPr>
          <a:xfrm>
            <a:off x="3279913" y="1128094"/>
            <a:ext cx="805070" cy="690767"/>
          </a:xfrm>
          <a:prstGeom prst="ellipse">
            <a:avLst/>
          </a:prstGeom>
          <a:noFill/>
          <a:ln>
            <a:noFill/>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9" name="Oval 8">
            <a:extLst>
              <a:ext uri="{FF2B5EF4-FFF2-40B4-BE49-F238E27FC236}">
                <a16:creationId xmlns:a16="http://schemas.microsoft.com/office/drawing/2014/main" id="{DAD22A0B-0CC3-1EC8-18A2-EF814567E226}"/>
              </a:ext>
            </a:extLst>
          </p:cNvPr>
          <p:cNvSpPr/>
          <p:nvPr/>
        </p:nvSpPr>
        <p:spPr>
          <a:xfrm>
            <a:off x="3113212" y="1694914"/>
            <a:ext cx="805070" cy="781633"/>
          </a:xfrm>
          <a:prstGeom prst="ellipse">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3" name="Title 1">
            <a:extLst>
              <a:ext uri="{FF2B5EF4-FFF2-40B4-BE49-F238E27FC236}">
                <a16:creationId xmlns:a16="http://schemas.microsoft.com/office/drawing/2014/main" id="{BA81546E-2A64-8C49-0792-461632925DC6}"/>
              </a:ext>
            </a:extLst>
          </p:cNvPr>
          <p:cNvSpPr txBox="1">
            <a:spLocks/>
          </p:cNvSpPr>
          <p:nvPr/>
        </p:nvSpPr>
        <p:spPr>
          <a:xfrm>
            <a:off x="838200" y="409371"/>
            <a:ext cx="10515600" cy="968725"/>
          </a:xfrm>
          <a:prstGeom prst="rect">
            <a:avLst/>
          </a:prstGeom>
        </p:spPr>
        <p:txBody>
          <a:bodyPr vert="horz" lIns="0" tIns="0" rIns="0" bIns="0" rtlCol="0" anchor="t">
            <a:noAutofit/>
          </a:bodyPr>
          <a:lstStyle>
            <a:lvl1pPr algn="l" defTabSz="914400" rtl="0" eaLnBrk="1" latinLnBrk="0" hangingPunct="1">
              <a:lnSpc>
                <a:spcPts val="3000"/>
              </a:lnSpc>
              <a:spcBef>
                <a:spcPct val="0"/>
              </a:spcBef>
              <a:buNone/>
              <a:defRPr sz="2800" b="1" kern="1200">
                <a:solidFill>
                  <a:schemeClr val="tx1"/>
                </a:solidFill>
                <a:latin typeface="+mj-lt"/>
                <a:ea typeface="+mj-ea"/>
                <a:cs typeface="+mj-cs"/>
              </a:defRPr>
            </a:lvl1pPr>
          </a:lstStyle>
          <a:p>
            <a:r>
              <a:rPr lang="en-US"/>
              <a:t>How to submit a VIRA form?</a:t>
            </a:r>
          </a:p>
        </p:txBody>
      </p:sp>
    </p:spTree>
    <p:extLst>
      <p:ext uri="{BB962C8B-B14F-4D97-AF65-F5344CB8AC3E}">
        <p14:creationId xmlns:p14="http://schemas.microsoft.com/office/powerpoint/2010/main" val="9183323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9786E-46E4-B457-02FD-3F6FD494EAE6}"/>
              </a:ext>
            </a:extLst>
          </p:cNvPr>
          <p:cNvSpPr>
            <a:spLocks noGrp="1"/>
          </p:cNvSpPr>
          <p:nvPr>
            <p:ph type="title"/>
          </p:nvPr>
        </p:nvSpPr>
        <p:spPr>
          <a:xfrm>
            <a:off x="762000" y="1138036"/>
            <a:ext cx="9058195" cy="1048901"/>
          </a:xfrm>
        </p:spPr>
        <p:txBody>
          <a:bodyPr vert="horz" lIns="91440" tIns="45720" rIns="91440" bIns="45720" rtlCol="0" anchor="t">
            <a:normAutofit/>
          </a:bodyPr>
          <a:lstStyle/>
          <a:p>
            <a:r>
              <a:rPr lang="en-US" sz="3200" b="1" kern="1200">
                <a:solidFill>
                  <a:schemeClr val="tx1"/>
                </a:solidFill>
                <a:latin typeface="+mj-lt"/>
                <a:ea typeface="+mj-ea"/>
                <a:cs typeface="+mj-cs"/>
              </a:rPr>
              <a:t>Continuous Monitoring </a:t>
            </a:r>
            <a:br>
              <a:rPr lang="en-US" sz="3200" b="1" kern="1200">
                <a:solidFill>
                  <a:schemeClr val="tx1"/>
                </a:solidFill>
                <a:latin typeface="+mj-lt"/>
                <a:ea typeface="+mj-ea"/>
                <a:cs typeface="+mj-cs"/>
              </a:rPr>
            </a:br>
            <a:r>
              <a:rPr lang="en-US" sz="3200" b="1" kern="1200">
                <a:solidFill>
                  <a:schemeClr val="tx1"/>
                </a:solidFill>
                <a:latin typeface="+mj-lt"/>
                <a:ea typeface="+mj-ea"/>
                <a:cs typeface="+mj-cs"/>
              </a:rPr>
              <a:t>(Vendor Risk Re-Assessment) </a:t>
            </a:r>
          </a:p>
        </p:txBody>
      </p:sp>
      <p:sp>
        <p:nvSpPr>
          <p:cNvPr id="4" name="TextBox 3">
            <a:extLst>
              <a:ext uri="{FF2B5EF4-FFF2-40B4-BE49-F238E27FC236}">
                <a16:creationId xmlns:a16="http://schemas.microsoft.com/office/drawing/2014/main" id="{29AE6F7A-5D3C-48D2-488D-44EDB830E256}"/>
              </a:ext>
            </a:extLst>
          </p:cNvPr>
          <p:cNvSpPr txBox="1"/>
          <p:nvPr/>
        </p:nvSpPr>
        <p:spPr>
          <a:xfrm>
            <a:off x="4630723" y="2456180"/>
            <a:ext cx="6760927" cy="3157408"/>
          </a:xfrm>
          <a:prstGeom prst="rect">
            <a:avLst/>
          </a:prstGeom>
        </p:spPr>
        <p:style>
          <a:lnRef idx="0">
            <a:scrgbClr r="0" g="0" b="0"/>
          </a:lnRef>
          <a:fillRef idx="0">
            <a:scrgbClr r="0" g="0" b="0"/>
          </a:fillRef>
          <a:effectRef idx="0">
            <a:scrgbClr r="0" g="0" b="0"/>
          </a:effectRef>
          <a:fontRef idx="minor">
            <a:schemeClr val="dk1"/>
          </a:fontRef>
        </p:style>
        <p:txBody>
          <a:bodyPr vert="horz" lIns="91440" tIns="45720" rIns="91440" bIns="45720" rtlCol="0">
            <a:normAutofit/>
          </a:bodyPr>
          <a:lstStyle/>
          <a:p>
            <a:pPr algn="l">
              <a:buNone/>
            </a:pPr>
            <a:r>
              <a:rPr lang="en-US" sz="1600" b="0" i="0">
                <a:solidFill>
                  <a:srgbClr val="242424"/>
                </a:solidFill>
                <a:effectLst/>
                <a:latin typeface="Segoe UI" panose="020B0502040204020203" pitchFamily="34" charset="0"/>
              </a:rPr>
              <a:t>To ensure that risk levels remain</a:t>
            </a:r>
            <a:r>
              <a:rPr lang="en-US" sz="1600">
                <a:solidFill>
                  <a:srgbClr val="242424"/>
                </a:solidFill>
                <a:latin typeface="Segoe UI" panose="020B0502040204020203" pitchFamily="34" charset="0"/>
              </a:rPr>
              <a:t> within the expected threshold </a:t>
            </a:r>
            <a:r>
              <a:rPr lang="en-US" sz="1600" b="0" i="0">
                <a:solidFill>
                  <a:srgbClr val="242424"/>
                </a:solidFill>
                <a:effectLst/>
                <a:latin typeface="Segoe UI" panose="020B0502040204020203" pitchFamily="34" charset="0"/>
              </a:rPr>
              <a:t>and vendors uphold their privacy and security standards, continuous monitoring of the vendor and engagement is essential. Consequently, Infosec Compliance conducts re-assessments.</a:t>
            </a:r>
          </a:p>
          <a:p>
            <a:pPr algn="l">
              <a:buNone/>
            </a:pPr>
            <a:endParaRPr lang="en-US" sz="1600" b="0" i="0">
              <a:solidFill>
                <a:srgbClr val="242424"/>
              </a:solidFill>
              <a:effectLst/>
              <a:latin typeface="Segoe UI" panose="020B0502040204020203" pitchFamily="34" charset="0"/>
            </a:endParaRPr>
          </a:p>
          <a:p>
            <a:pPr algn="l">
              <a:buNone/>
            </a:pPr>
            <a:r>
              <a:rPr lang="en-US" sz="1600" b="1" i="0">
                <a:solidFill>
                  <a:srgbClr val="002060"/>
                </a:solidFill>
                <a:effectLst/>
                <a:latin typeface="Segoe UI" panose="020B0502040204020203" pitchFamily="34" charset="0"/>
              </a:rPr>
              <a:t>Vendor Risk Re-Assessment Triggers</a:t>
            </a:r>
            <a:r>
              <a:rPr lang="en-US" sz="1600" b="0" i="0">
                <a:solidFill>
                  <a:srgbClr val="002060"/>
                </a:solidFill>
                <a:effectLst/>
                <a:latin typeface="Segoe UI" panose="020B0502040204020203" pitchFamily="34" charset="0"/>
              </a:rPr>
              <a:t>:</a:t>
            </a:r>
          </a:p>
          <a:p>
            <a:pPr marL="285750" indent="-285750" algn="l">
              <a:spcBef>
                <a:spcPts val="750"/>
              </a:spcBef>
              <a:spcAft>
                <a:spcPts val="750"/>
              </a:spcAft>
              <a:buFont typeface="Arial" panose="020B0604020202020204" pitchFamily="34" charset="0"/>
              <a:buChar char="•"/>
            </a:pPr>
            <a:r>
              <a:rPr lang="en-US" sz="1600" b="0" i="0">
                <a:solidFill>
                  <a:srgbClr val="242424"/>
                </a:solidFill>
                <a:effectLst/>
                <a:latin typeface="Segoe UI" panose="020B0502040204020203" pitchFamily="34" charset="0"/>
              </a:rPr>
              <a:t>Business units or requestors are asked to inform us of any changes in the scope of the engagement with the vendor.</a:t>
            </a:r>
          </a:p>
          <a:p>
            <a:pPr marL="285750" indent="-285750" algn="l">
              <a:spcBef>
                <a:spcPts val="750"/>
              </a:spcBef>
              <a:spcAft>
                <a:spcPts val="750"/>
              </a:spcAft>
              <a:buFont typeface="Arial" panose="020B0604020202020204" pitchFamily="34" charset="0"/>
              <a:buChar char="•"/>
            </a:pPr>
            <a:r>
              <a:rPr lang="en-US" sz="1600" b="0" i="0">
                <a:solidFill>
                  <a:srgbClr val="242424"/>
                </a:solidFill>
                <a:effectLst/>
                <a:latin typeface="Segoe UI" panose="020B0502040204020203" pitchFamily="34" charset="0"/>
              </a:rPr>
              <a:t>Additionally, Infosec Compliance will conduct periodic re-assessments based on the risk profile, as detailed in the table.</a:t>
            </a:r>
          </a:p>
        </p:txBody>
      </p:sp>
      <p:graphicFrame>
        <p:nvGraphicFramePr>
          <p:cNvPr id="5" name="Table 4">
            <a:extLst>
              <a:ext uri="{FF2B5EF4-FFF2-40B4-BE49-F238E27FC236}">
                <a16:creationId xmlns:a16="http://schemas.microsoft.com/office/drawing/2014/main" id="{B10711EF-7E3F-586C-8ACC-3C3600DD24D7}"/>
              </a:ext>
            </a:extLst>
          </p:cNvPr>
          <p:cNvGraphicFramePr>
            <a:graphicFrameLocks noGrp="1"/>
          </p:cNvGraphicFramePr>
          <p:nvPr>
            <p:extLst>
              <p:ext uri="{D42A27DB-BD31-4B8C-83A1-F6EECF244321}">
                <p14:modId xmlns:p14="http://schemas.microsoft.com/office/powerpoint/2010/main" val="450944485"/>
              </p:ext>
            </p:extLst>
          </p:nvPr>
        </p:nvGraphicFramePr>
        <p:xfrm>
          <a:off x="998991" y="2456180"/>
          <a:ext cx="3363284" cy="3406703"/>
        </p:xfrm>
        <a:graphic>
          <a:graphicData uri="http://schemas.openxmlformats.org/drawingml/2006/table">
            <a:tbl>
              <a:tblPr firstRow="1" bandRow="1"/>
              <a:tblGrid>
                <a:gridCol w="1702171">
                  <a:extLst>
                    <a:ext uri="{9D8B030D-6E8A-4147-A177-3AD203B41FA5}">
                      <a16:colId xmlns:a16="http://schemas.microsoft.com/office/drawing/2014/main" val="1705301742"/>
                    </a:ext>
                  </a:extLst>
                </a:gridCol>
                <a:gridCol w="1661113">
                  <a:extLst>
                    <a:ext uri="{9D8B030D-6E8A-4147-A177-3AD203B41FA5}">
                      <a16:colId xmlns:a16="http://schemas.microsoft.com/office/drawing/2014/main" val="1165121265"/>
                    </a:ext>
                  </a:extLst>
                </a:gridCol>
              </a:tblGrid>
              <a:tr h="595924">
                <a:tc>
                  <a:txBody>
                    <a:bodyPr/>
                    <a:lstStyle/>
                    <a:p>
                      <a:pPr algn="ctr" rtl="0" fontAlgn="base">
                        <a:lnSpc>
                          <a:spcPts val="1133"/>
                        </a:lnSpc>
                        <a:buNone/>
                      </a:pPr>
                      <a:r>
                        <a:rPr lang="en-US" sz="1100" b="1" i="0">
                          <a:effectLst/>
                          <a:latin typeface="Arial"/>
                        </a:rPr>
                        <a:t>Residual Risk Level </a:t>
                      </a:r>
                    </a:p>
                  </a:txBody>
                  <a:tcPr marL="283144" marR="283144" marT="141572" marB="1415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marL="0" marR="0" lvl="0" indent="0" algn="ctr" defTabSz="914400" rtl="0" eaLnBrk="1" fontAlgn="base" latinLnBrk="0" hangingPunct="1">
                        <a:lnSpc>
                          <a:spcPts val="1133"/>
                        </a:lnSpc>
                        <a:spcBef>
                          <a:spcPts val="0"/>
                        </a:spcBef>
                        <a:spcAft>
                          <a:spcPts val="0"/>
                        </a:spcAft>
                        <a:buClrTx/>
                        <a:buSzTx/>
                        <a:buFontTx/>
                        <a:buNone/>
                        <a:tabLst/>
                        <a:defRPr/>
                      </a:pPr>
                      <a:r>
                        <a:rPr lang="en-US" sz="1100" b="1" i="0">
                          <a:effectLst/>
                          <a:latin typeface="Arial"/>
                        </a:rPr>
                        <a:t>Re-assessment </a:t>
                      </a:r>
                    </a:p>
                    <a:p>
                      <a:pPr algn="ctr" rtl="0" fontAlgn="base">
                        <a:lnSpc>
                          <a:spcPts val="1133"/>
                        </a:lnSpc>
                        <a:buNone/>
                      </a:pPr>
                      <a:r>
                        <a:rPr lang="en-US" sz="1100" b="1" i="0">
                          <a:effectLst/>
                          <a:latin typeface="Arial"/>
                        </a:rPr>
                        <a:t>Frequency </a:t>
                      </a:r>
                    </a:p>
                  </a:txBody>
                  <a:tcPr marL="283144" marR="283144" marT="141572" marB="1415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extLst>
                  <a:ext uri="{0D108BD9-81ED-4DB2-BD59-A6C34878D82A}">
                    <a16:rowId xmlns:a16="http://schemas.microsoft.com/office/drawing/2014/main" val="128866030"/>
                  </a:ext>
                </a:extLst>
              </a:tr>
              <a:tr h="457637">
                <a:tc>
                  <a:txBody>
                    <a:bodyPr/>
                    <a:lstStyle/>
                    <a:p>
                      <a:pPr algn="ctr" rtl="0" fontAlgn="base">
                        <a:lnSpc>
                          <a:spcPts val="1133"/>
                        </a:lnSpc>
                        <a:buNone/>
                      </a:pPr>
                      <a:r>
                        <a:rPr lang="en-US" sz="1100" b="0" i="0">
                          <a:solidFill>
                            <a:srgbClr val="FFFFFF"/>
                          </a:solidFill>
                          <a:effectLst/>
                          <a:latin typeface="Arial"/>
                        </a:rPr>
                        <a:t>5 – Very High</a:t>
                      </a:r>
                      <a:r>
                        <a:rPr lang="en-US" sz="1100" b="0" i="0">
                          <a:effectLst/>
                          <a:latin typeface="Arial"/>
                        </a:rPr>
                        <a:t> </a:t>
                      </a:r>
                    </a:p>
                  </a:txBody>
                  <a:tcPr marL="283144" marR="283144" marT="141572" marB="1415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rtl="0" fontAlgn="base">
                        <a:lnSpc>
                          <a:spcPts val="1133"/>
                        </a:lnSpc>
                        <a:buNone/>
                      </a:pPr>
                      <a:r>
                        <a:rPr lang="en-US" sz="1100" b="0" i="0">
                          <a:effectLst/>
                          <a:latin typeface="Arial"/>
                        </a:rPr>
                        <a:t>Very high vendors are not recommended at INDG</a:t>
                      </a:r>
                    </a:p>
                  </a:txBody>
                  <a:tcPr marL="283144" marR="283144" marT="141572" marB="1415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46781989"/>
                  </a:ext>
                </a:extLst>
              </a:tr>
              <a:tr h="457637">
                <a:tc>
                  <a:txBody>
                    <a:bodyPr/>
                    <a:lstStyle/>
                    <a:p>
                      <a:pPr algn="ctr" rtl="0" fontAlgn="base">
                        <a:lnSpc>
                          <a:spcPts val="1133"/>
                        </a:lnSpc>
                        <a:buNone/>
                      </a:pPr>
                      <a:r>
                        <a:rPr lang="en-US" sz="1100" b="0" i="0">
                          <a:effectLst/>
                          <a:latin typeface="Arial"/>
                        </a:rPr>
                        <a:t>4 – High </a:t>
                      </a:r>
                    </a:p>
                  </a:txBody>
                  <a:tcPr marL="283144" marR="283144" marT="141572" marB="1415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rtl="0" fontAlgn="base">
                        <a:lnSpc>
                          <a:spcPts val="1133"/>
                        </a:lnSpc>
                        <a:buNone/>
                      </a:pPr>
                      <a:r>
                        <a:rPr lang="en-US" sz="1100" b="0" i="0">
                          <a:effectLst/>
                          <a:latin typeface="Arial"/>
                        </a:rPr>
                        <a:t>Annually </a:t>
                      </a:r>
                    </a:p>
                  </a:txBody>
                  <a:tcPr marL="283144" marR="283144" marT="141572" marB="1415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93038434"/>
                  </a:ext>
                </a:extLst>
              </a:tr>
              <a:tr h="457637">
                <a:tc>
                  <a:txBody>
                    <a:bodyPr/>
                    <a:lstStyle/>
                    <a:p>
                      <a:pPr algn="ctr" rtl="0" fontAlgn="base">
                        <a:lnSpc>
                          <a:spcPts val="1133"/>
                        </a:lnSpc>
                        <a:buNone/>
                      </a:pPr>
                      <a:r>
                        <a:rPr lang="en-US" sz="1100" b="0" i="0">
                          <a:effectLst/>
                          <a:latin typeface="Arial"/>
                        </a:rPr>
                        <a:t>3 – Moderate </a:t>
                      </a:r>
                    </a:p>
                  </a:txBody>
                  <a:tcPr marL="283144" marR="283144" marT="141572" marB="1415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rtl="0" fontAlgn="base">
                        <a:lnSpc>
                          <a:spcPts val="1133"/>
                        </a:lnSpc>
                        <a:buNone/>
                      </a:pPr>
                      <a:r>
                        <a:rPr lang="en-US" sz="1100" b="0" i="0">
                          <a:effectLst/>
                          <a:latin typeface="Arial"/>
                        </a:rPr>
                        <a:t>2 years </a:t>
                      </a:r>
                    </a:p>
                  </a:txBody>
                  <a:tcPr marL="283144" marR="283144" marT="141572" marB="1415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21299390"/>
                  </a:ext>
                </a:extLst>
              </a:tr>
              <a:tr h="457637">
                <a:tc>
                  <a:txBody>
                    <a:bodyPr/>
                    <a:lstStyle/>
                    <a:p>
                      <a:pPr algn="ctr" rtl="0" fontAlgn="base">
                        <a:lnSpc>
                          <a:spcPts val="1133"/>
                        </a:lnSpc>
                        <a:buNone/>
                      </a:pPr>
                      <a:r>
                        <a:rPr lang="en-US" sz="1100" b="0" i="0">
                          <a:effectLst/>
                          <a:latin typeface="Arial"/>
                        </a:rPr>
                        <a:t>2 - Low </a:t>
                      </a:r>
                    </a:p>
                  </a:txBody>
                  <a:tcPr marL="283144" marR="283144" marT="141572" marB="1415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ctr" defTabSz="914400" rtl="0" eaLnBrk="1" fontAlgn="base" latinLnBrk="0" hangingPunct="1">
                        <a:lnSpc>
                          <a:spcPts val="1133"/>
                        </a:lnSpc>
                        <a:spcBef>
                          <a:spcPts val="0"/>
                        </a:spcBef>
                        <a:spcAft>
                          <a:spcPts val="0"/>
                        </a:spcAft>
                        <a:buClrTx/>
                        <a:buSzTx/>
                        <a:buFontTx/>
                        <a:buNone/>
                        <a:tabLst/>
                        <a:defRPr/>
                      </a:pPr>
                      <a:r>
                        <a:rPr lang="en-US" sz="1100" b="0" i="0">
                          <a:effectLst/>
                          <a:latin typeface="Arial"/>
                        </a:rPr>
                        <a:t>N/A </a:t>
                      </a:r>
                    </a:p>
                  </a:txBody>
                  <a:tcPr marL="283144" marR="283144" marT="141572" marB="1415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6934612"/>
                  </a:ext>
                </a:extLst>
              </a:tr>
              <a:tr h="595924">
                <a:tc>
                  <a:txBody>
                    <a:bodyPr/>
                    <a:lstStyle/>
                    <a:p>
                      <a:pPr algn="ctr" rtl="0" fontAlgn="base">
                        <a:lnSpc>
                          <a:spcPts val="1133"/>
                        </a:lnSpc>
                        <a:buNone/>
                      </a:pPr>
                      <a:r>
                        <a:rPr lang="en-US" sz="1100" b="0" i="0">
                          <a:effectLst/>
                          <a:latin typeface="Arial"/>
                        </a:rPr>
                        <a:t>1 – Very Low </a:t>
                      </a:r>
                    </a:p>
                  </a:txBody>
                  <a:tcPr marL="283144" marR="283144" marT="141572" marB="1415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lvl="0" indent="0" algn="ctr" defTabSz="914400" rtl="0" eaLnBrk="1" fontAlgn="base" latinLnBrk="0" hangingPunct="1">
                        <a:lnSpc>
                          <a:spcPts val="1133"/>
                        </a:lnSpc>
                        <a:spcBef>
                          <a:spcPts val="0"/>
                        </a:spcBef>
                        <a:spcAft>
                          <a:spcPts val="0"/>
                        </a:spcAft>
                        <a:buClrTx/>
                        <a:buSzTx/>
                        <a:buFontTx/>
                        <a:buNone/>
                        <a:tabLst/>
                        <a:defRPr/>
                      </a:pPr>
                      <a:r>
                        <a:rPr lang="en-US" sz="1100" b="0" i="0">
                          <a:effectLst/>
                          <a:latin typeface="Arial"/>
                        </a:rPr>
                        <a:t>N/A</a:t>
                      </a:r>
                    </a:p>
                    <a:p>
                      <a:pPr algn="ctr" rtl="0" fontAlgn="base">
                        <a:lnSpc>
                          <a:spcPts val="1133"/>
                        </a:lnSpc>
                        <a:buNone/>
                      </a:pPr>
                      <a:endParaRPr lang="en-US" sz="1100" b="0" i="0">
                        <a:effectLst/>
                      </a:endParaRPr>
                    </a:p>
                  </a:txBody>
                  <a:tcPr marL="283144" marR="283144" marT="141572" marB="14157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51895439"/>
                  </a:ext>
                </a:extLst>
              </a:tr>
            </a:tbl>
          </a:graphicData>
        </a:graphic>
      </p:graphicFrame>
    </p:spTree>
    <p:extLst>
      <p:ext uri="{BB962C8B-B14F-4D97-AF65-F5344CB8AC3E}">
        <p14:creationId xmlns:p14="http://schemas.microsoft.com/office/powerpoint/2010/main" val="11935321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35BDD1-7AC8-D1F9-1FCD-B5FA299A0E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B3FEBD-3C43-85FC-E359-2E8F45A70A41}"/>
              </a:ext>
            </a:extLst>
          </p:cNvPr>
          <p:cNvSpPr>
            <a:spLocks noGrp="1"/>
          </p:cNvSpPr>
          <p:nvPr>
            <p:ph type="ctrTitle"/>
          </p:nvPr>
        </p:nvSpPr>
        <p:spPr>
          <a:xfrm>
            <a:off x="630935" y="1371600"/>
            <a:ext cx="7681349" cy="1785026"/>
          </a:xfrm>
        </p:spPr>
        <p:txBody>
          <a:bodyPr/>
          <a:lstStyle/>
          <a:p>
            <a:r>
              <a:rPr lang="en-US">
                <a:solidFill>
                  <a:schemeClr val="accent1">
                    <a:lumMod val="50000"/>
                  </a:schemeClr>
                </a:solidFill>
                <a:cs typeface="Arial"/>
              </a:rPr>
              <a:t>The Sourcing Process</a:t>
            </a:r>
            <a:br>
              <a:rPr lang="en-US">
                <a:solidFill>
                  <a:schemeClr val="accent1">
                    <a:lumMod val="50000"/>
                  </a:schemeClr>
                </a:solidFill>
                <a:cs typeface="Arial"/>
              </a:rPr>
            </a:br>
            <a:r>
              <a:rPr lang="en-US" sz="2800">
                <a:solidFill>
                  <a:schemeClr val="accent1">
                    <a:lumMod val="50000"/>
                  </a:schemeClr>
                </a:solidFill>
                <a:cs typeface="Arial"/>
              </a:rPr>
              <a:t>Request for Proposals (RFP)</a:t>
            </a:r>
            <a:br>
              <a:rPr lang="en-US" sz="2800">
                <a:solidFill>
                  <a:schemeClr val="accent1">
                    <a:lumMod val="50000"/>
                  </a:schemeClr>
                </a:solidFill>
                <a:cs typeface="Arial"/>
              </a:rPr>
            </a:br>
            <a:br>
              <a:rPr lang="en-US">
                <a:solidFill>
                  <a:srgbClr val="0BB096"/>
                </a:solidFill>
                <a:cs typeface="Arial"/>
              </a:rPr>
            </a:br>
            <a:br>
              <a:rPr lang="en-US">
                <a:solidFill>
                  <a:srgbClr val="0BB096"/>
                </a:solidFill>
                <a:cs typeface="Arial"/>
              </a:rPr>
            </a:br>
            <a:br>
              <a:rPr lang="en-US">
                <a:solidFill>
                  <a:srgbClr val="0BB096"/>
                </a:solidFill>
                <a:cs typeface="Arial"/>
              </a:rPr>
            </a:br>
            <a:br>
              <a:rPr lang="en-US">
                <a:solidFill>
                  <a:srgbClr val="0BB096"/>
                </a:solidFill>
                <a:cs typeface="Arial"/>
              </a:rPr>
            </a:br>
            <a:br>
              <a:rPr lang="en-US">
                <a:solidFill>
                  <a:srgbClr val="0BB096"/>
                </a:solidFill>
                <a:cs typeface="Arial"/>
              </a:rPr>
            </a:br>
            <a:br>
              <a:rPr lang="en-US">
                <a:solidFill>
                  <a:srgbClr val="0BB096"/>
                </a:solidFill>
                <a:cs typeface="Arial"/>
              </a:rPr>
            </a:br>
            <a:endParaRPr lang="en-US" sz="1200">
              <a:cs typeface="Arial"/>
            </a:endParaRPr>
          </a:p>
        </p:txBody>
      </p:sp>
    </p:spTree>
    <p:extLst>
      <p:ext uri="{BB962C8B-B14F-4D97-AF65-F5344CB8AC3E}">
        <p14:creationId xmlns:p14="http://schemas.microsoft.com/office/powerpoint/2010/main" val="11463646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9FB0AAEF-B127-483D-B866-220DAAF536E6}"/>
              </a:ext>
            </a:extLst>
          </p:cNvPr>
          <p:cNvCxnSpPr>
            <a:cxnSpLocks/>
          </p:cNvCxnSpPr>
          <p:nvPr/>
        </p:nvCxnSpPr>
        <p:spPr>
          <a:xfrm>
            <a:off x="4716859" y="1012289"/>
            <a:ext cx="0" cy="5421336"/>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74B853D6-7C27-41B7-8F79-42646944D359}"/>
              </a:ext>
            </a:extLst>
          </p:cNvPr>
          <p:cNvSpPr/>
          <p:nvPr/>
        </p:nvSpPr>
        <p:spPr>
          <a:xfrm>
            <a:off x="256118" y="1065229"/>
            <a:ext cx="4484062" cy="4109458"/>
          </a:xfrm>
          <a:prstGeom prst="rect">
            <a:avLst/>
          </a:prstGeom>
        </p:spPr>
        <p:txBody>
          <a:bodyPr wrap="square">
            <a:spAutoFit/>
          </a:bodyPr>
          <a:lstStyle/>
          <a:p>
            <a:pPr>
              <a:lnSpc>
                <a:spcPct val="115000"/>
              </a:lnSpc>
              <a:spcAft>
                <a:spcPts val="267"/>
              </a:spcAft>
            </a:pPr>
            <a:r>
              <a:rPr lang="en-US" sz="2400" b="1">
                <a:solidFill>
                  <a:schemeClr val="accent1">
                    <a:lumMod val="50000"/>
                  </a:schemeClr>
                </a:solidFill>
                <a:latin typeface="Avenir Next P for BBG" panose="020B0503020202020204" pitchFamily="34" charset="0"/>
                <a:ea typeface="Times New Roman" panose="02020603050405020304" pitchFamily="18" charset="0"/>
                <a:cs typeface="Times New Roman" panose="02020603050405020304" pitchFamily="18" charset="0"/>
              </a:rPr>
              <a:t>Navigating the RFx Process</a:t>
            </a:r>
            <a:endParaRPr lang="en-US" sz="2133" b="1" spc="-27">
              <a:solidFill>
                <a:schemeClr val="accent1">
                  <a:lumMod val="50000"/>
                </a:schemeClr>
              </a:solidFill>
              <a:latin typeface="Avenir Next P for BBG" panose="020B0503020202020204" pitchFamily="34" charset="0"/>
              <a:ea typeface="Calibri" panose="020F0502020204030204" pitchFamily="34" charset="0"/>
              <a:cs typeface="ClanOT-Bold"/>
            </a:endParaRPr>
          </a:p>
          <a:p>
            <a:pPr>
              <a:lnSpc>
                <a:spcPct val="115000"/>
              </a:lnSpc>
              <a:spcAft>
                <a:spcPts val="267"/>
              </a:spcAft>
              <a:buClr>
                <a:srgbClr val="F6A01A"/>
              </a:buClr>
              <a:buSzPts val="1000"/>
            </a:pPr>
            <a:r>
              <a:rPr lang="en-US">
                <a:latin typeface="Arial" panose="020B0604020202020204" pitchFamily="34" charset="0"/>
                <a:ea typeface="Calibri" panose="020F0502020204030204" pitchFamily="34" charset="0"/>
                <a:cs typeface="Arial" panose="020B0604020202020204" pitchFamily="34" charset="0"/>
              </a:rPr>
              <a:t>The process of issuing a Request for Quotation (RFQ) or Request for Proposal (RFP) is to solicit bids from suppliers. </a:t>
            </a:r>
          </a:p>
          <a:p>
            <a:pPr>
              <a:lnSpc>
                <a:spcPct val="115000"/>
              </a:lnSpc>
              <a:spcAft>
                <a:spcPts val="267"/>
              </a:spcAft>
              <a:buClr>
                <a:srgbClr val="F6A01A"/>
              </a:buClr>
              <a:buSzPts val="1000"/>
            </a:pPr>
            <a:endParaRPr lang="en-US">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267"/>
              </a:spcAft>
              <a:buClr>
                <a:srgbClr val="F6A01A"/>
              </a:buClr>
              <a:buSzPts val="1000"/>
            </a:pPr>
            <a:r>
              <a:rPr lang="en-US">
                <a:latin typeface="Arial" panose="020B0604020202020204" pitchFamily="34" charset="0"/>
                <a:ea typeface="Calibri" panose="020F0502020204030204" pitchFamily="34" charset="0"/>
                <a:cs typeface="Arial" panose="020B0604020202020204" pitchFamily="34" charset="0"/>
              </a:rPr>
              <a:t>Each supplier receives the same directions, information, terms and conditions. Procurement only considers valid those submissions from suppliers that meet the bid requirements and are sent to Procurement by the specified deadline.</a:t>
            </a:r>
          </a:p>
        </p:txBody>
      </p:sp>
      <p:sp>
        <p:nvSpPr>
          <p:cNvPr id="34" name="Rectangle 33">
            <a:extLst>
              <a:ext uri="{FF2B5EF4-FFF2-40B4-BE49-F238E27FC236}">
                <a16:creationId xmlns:a16="http://schemas.microsoft.com/office/drawing/2014/main" id="{7794BE3F-59BD-4184-905F-82398960A45F}"/>
              </a:ext>
            </a:extLst>
          </p:cNvPr>
          <p:cNvSpPr/>
          <p:nvPr/>
        </p:nvSpPr>
        <p:spPr>
          <a:xfrm>
            <a:off x="4829153" y="1072985"/>
            <a:ext cx="5516671" cy="503215"/>
          </a:xfrm>
          <a:prstGeom prst="rect">
            <a:avLst/>
          </a:prstGeom>
        </p:spPr>
        <p:txBody>
          <a:bodyPr wrap="square">
            <a:spAutoFit/>
          </a:bodyPr>
          <a:lstStyle/>
          <a:p>
            <a:pPr>
              <a:lnSpc>
                <a:spcPct val="115000"/>
              </a:lnSpc>
              <a:spcAft>
                <a:spcPts val="267"/>
              </a:spcAft>
              <a:buClr>
                <a:srgbClr val="F6A01A"/>
              </a:buClr>
              <a:buSzPts val="1000"/>
            </a:pPr>
            <a:r>
              <a:rPr lang="en-US" sz="2400" b="1">
                <a:solidFill>
                  <a:schemeClr val="accent1">
                    <a:lumMod val="50000"/>
                  </a:schemeClr>
                </a:solidFill>
                <a:latin typeface="Avenir Next P for BBG" panose="020B0503020202020204" pitchFamily="34" charset="0"/>
                <a:ea typeface="Times New Roman" panose="02020603050405020304" pitchFamily="18" charset="0"/>
                <a:cs typeface="Times New Roman" panose="02020603050405020304" pitchFamily="18" charset="0"/>
              </a:rPr>
              <a:t>Bid Requirements </a:t>
            </a:r>
            <a:endParaRPr lang="en-US" sz="2000" spc="-27">
              <a:solidFill>
                <a:srgbClr val="636466"/>
              </a:solidFill>
              <a:latin typeface="Avenir Next P for BBG" panose="020B0503020202020204" pitchFamily="34" charset="0"/>
              <a:ea typeface="Calibri" panose="020F0502020204030204" pitchFamily="34" charset="0"/>
              <a:cs typeface="ClanOT-Book"/>
            </a:endParaRPr>
          </a:p>
        </p:txBody>
      </p:sp>
      <p:sp>
        <p:nvSpPr>
          <p:cNvPr id="20" name="Rectangle 19">
            <a:extLst>
              <a:ext uri="{FF2B5EF4-FFF2-40B4-BE49-F238E27FC236}">
                <a16:creationId xmlns:a16="http://schemas.microsoft.com/office/drawing/2014/main" id="{FF727021-B3F4-4806-BC91-7057895DF01B}"/>
              </a:ext>
            </a:extLst>
          </p:cNvPr>
          <p:cNvSpPr/>
          <p:nvPr/>
        </p:nvSpPr>
        <p:spPr>
          <a:xfrm>
            <a:off x="4829153" y="1514971"/>
            <a:ext cx="6549032" cy="725070"/>
          </a:xfrm>
          <a:prstGeom prst="rect">
            <a:avLst/>
          </a:prstGeom>
        </p:spPr>
        <p:txBody>
          <a:bodyPr wrap="square">
            <a:spAutoFit/>
          </a:bodyPr>
          <a:lstStyle/>
          <a:p>
            <a:pPr defTabSz="609570">
              <a:lnSpc>
                <a:spcPct val="115000"/>
              </a:lnSpc>
              <a:spcAft>
                <a:spcPts val="267"/>
              </a:spcAft>
              <a:buClr>
                <a:srgbClr val="F6A01A"/>
              </a:buClr>
              <a:buSzPts val="1000"/>
              <a:defRPr/>
            </a:pPr>
            <a:r>
              <a:rPr lang="en-US">
                <a:latin typeface="Arial" panose="020B0604020202020204" pitchFamily="34" charset="0"/>
                <a:ea typeface="Calibri" panose="020F0502020204030204" pitchFamily="34" charset="0"/>
                <a:cs typeface="Arial" panose="020B0604020202020204" pitchFamily="34" charset="0"/>
              </a:rPr>
              <a:t>Business requestors are responsible for following the appropriate procurement process based on the table below:</a:t>
            </a:r>
          </a:p>
        </p:txBody>
      </p:sp>
      <p:sp>
        <p:nvSpPr>
          <p:cNvPr id="21" name="Rectangle 20">
            <a:extLst>
              <a:ext uri="{FF2B5EF4-FFF2-40B4-BE49-F238E27FC236}">
                <a16:creationId xmlns:a16="http://schemas.microsoft.com/office/drawing/2014/main" id="{4F5C12EC-D0CF-4E77-B471-25912F4C5FE0}"/>
              </a:ext>
            </a:extLst>
          </p:cNvPr>
          <p:cNvSpPr/>
          <p:nvPr/>
        </p:nvSpPr>
        <p:spPr>
          <a:xfrm>
            <a:off x="4829153" y="5005701"/>
            <a:ext cx="6549032" cy="932563"/>
          </a:xfrm>
          <a:prstGeom prst="rect">
            <a:avLst/>
          </a:prstGeom>
        </p:spPr>
        <p:txBody>
          <a:bodyPr wrap="square">
            <a:spAutoFit/>
          </a:bodyPr>
          <a:lstStyle/>
          <a:p>
            <a:pPr defTabSz="609570">
              <a:lnSpc>
                <a:spcPct val="115000"/>
              </a:lnSpc>
              <a:spcAft>
                <a:spcPts val="267"/>
              </a:spcAft>
              <a:buClr>
                <a:srgbClr val="F6A01A"/>
              </a:buClr>
              <a:buSzPts val="1000"/>
              <a:defRPr/>
            </a:pPr>
            <a:r>
              <a:rPr lang="en-US" sz="1600" b="1">
                <a:latin typeface="Arial" panose="020B0604020202020204" pitchFamily="34" charset="0"/>
                <a:ea typeface="Calibri" panose="020F0502020204030204" pitchFamily="34" charset="0"/>
                <a:cs typeface="Arial" panose="020B0604020202020204" pitchFamily="34" charset="0"/>
              </a:rPr>
              <a:t>NOTE: </a:t>
            </a:r>
            <a:r>
              <a:rPr lang="en-US" sz="1600">
                <a:latin typeface="Arial" panose="020B0604020202020204" pitchFamily="34" charset="0"/>
                <a:ea typeface="Calibri" panose="020F0502020204030204" pitchFamily="34" charset="0"/>
                <a:cs typeface="Arial" panose="020B0604020202020204" pitchFamily="34" charset="0"/>
              </a:rPr>
              <a:t>The Estimated Purchase Value (EPV) refers to the aggregate amount a requestor expects to spend per project or individual purchase.</a:t>
            </a:r>
          </a:p>
        </p:txBody>
      </p:sp>
      <p:sp>
        <p:nvSpPr>
          <p:cNvPr id="4" name="object 6">
            <a:extLst>
              <a:ext uri="{FF2B5EF4-FFF2-40B4-BE49-F238E27FC236}">
                <a16:creationId xmlns:a16="http://schemas.microsoft.com/office/drawing/2014/main" id="{E5EC6F61-5E94-0686-B6D7-AA367F032735}"/>
              </a:ext>
            </a:extLst>
          </p:cNvPr>
          <p:cNvSpPr txBox="1">
            <a:spLocks/>
          </p:cNvSpPr>
          <p:nvPr/>
        </p:nvSpPr>
        <p:spPr>
          <a:xfrm>
            <a:off x="543850" y="413511"/>
            <a:ext cx="10954512" cy="43088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6933">
              <a:lnSpc>
                <a:spcPct val="100000"/>
              </a:lnSpc>
            </a:pPr>
            <a:r>
              <a:rPr lang="en-US" sz="2667" b="1" spc="-7">
                <a:latin typeface="+mn-lt"/>
              </a:rPr>
              <a:t>The Sourcing Policy &amp; </a:t>
            </a:r>
            <a:r>
              <a:rPr lang="en-US" sz="2800" b="1" spc="-7">
                <a:latin typeface="+mn-lt"/>
              </a:rPr>
              <a:t>Process</a:t>
            </a:r>
            <a:endParaRPr lang="en-US" sz="2800" b="1">
              <a:latin typeface="+mn-lt"/>
            </a:endParaRPr>
          </a:p>
        </p:txBody>
      </p:sp>
      <p:pic>
        <p:nvPicPr>
          <p:cNvPr id="5" name="Picture 4">
            <a:extLst>
              <a:ext uri="{FF2B5EF4-FFF2-40B4-BE49-F238E27FC236}">
                <a16:creationId xmlns:a16="http://schemas.microsoft.com/office/drawing/2014/main" id="{F43AE2AB-CD8A-52ED-E285-DCE08609DDA7}"/>
              </a:ext>
            </a:extLst>
          </p:cNvPr>
          <p:cNvPicPr>
            <a:picLocks noChangeAspect="1"/>
          </p:cNvPicPr>
          <p:nvPr/>
        </p:nvPicPr>
        <p:blipFill>
          <a:blip r:embed="rId3"/>
          <a:stretch>
            <a:fillRect/>
          </a:stretch>
        </p:blipFill>
        <p:spPr>
          <a:xfrm>
            <a:off x="5251561" y="2678457"/>
            <a:ext cx="6051205" cy="1992598"/>
          </a:xfrm>
          <a:prstGeom prst="rect">
            <a:avLst/>
          </a:prstGeom>
        </p:spPr>
      </p:pic>
    </p:spTree>
    <p:extLst>
      <p:ext uri="{BB962C8B-B14F-4D97-AF65-F5344CB8AC3E}">
        <p14:creationId xmlns:p14="http://schemas.microsoft.com/office/powerpoint/2010/main" val="6486275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9FB0AAEF-B127-483D-B866-220DAAF536E6}"/>
              </a:ext>
            </a:extLst>
          </p:cNvPr>
          <p:cNvCxnSpPr>
            <a:cxnSpLocks/>
          </p:cNvCxnSpPr>
          <p:nvPr/>
        </p:nvCxnSpPr>
        <p:spPr>
          <a:xfrm>
            <a:off x="6096000" y="1012288"/>
            <a:ext cx="0" cy="5421336"/>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C8E681D7-02D8-437C-995B-DEA746F3993F}"/>
              </a:ext>
            </a:extLst>
          </p:cNvPr>
          <p:cNvSpPr/>
          <p:nvPr/>
        </p:nvSpPr>
        <p:spPr>
          <a:xfrm>
            <a:off x="6160169" y="1069109"/>
            <a:ext cx="5710988" cy="1738168"/>
          </a:xfrm>
          <a:prstGeom prst="rect">
            <a:avLst/>
          </a:prstGeom>
        </p:spPr>
        <p:txBody>
          <a:bodyPr wrap="square">
            <a:spAutoFit/>
          </a:bodyPr>
          <a:lstStyle/>
          <a:p>
            <a:pPr>
              <a:lnSpc>
                <a:spcPct val="115000"/>
              </a:lnSpc>
              <a:spcAft>
                <a:spcPts val="267"/>
              </a:spcAft>
              <a:buClr>
                <a:srgbClr val="F6A01A"/>
              </a:buClr>
              <a:buSzPts val="1000"/>
            </a:pPr>
            <a:r>
              <a:rPr lang="en-US">
                <a:latin typeface="Arial" panose="020B0604020202020204" pitchFamily="34" charset="0"/>
                <a:ea typeface="Calibri" panose="020F0502020204030204" pitchFamily="34" charset="0"/>
                <a:cs typeface="Arial" panose="020B0604020202020204" pitchFamily="34" charset="0"/>
              </a:rPr>
              <a:t>If a business unit has an engagement where there is a single source, the single source justification form (coming soon!) must be submitted and approved by Procurement before proceeding.  </a:t>
            </a:r>
          </a:p>
          <a:p>
            <a:pPr>
              <a:lnSpc>
                <a:spcPct val="115000"/>
              </a:lnSpc>
              <a:spcAft>
                <a:spcPts val="267"/>
              </a:spcAft>
              <a:buClr>
                <a:srgbClr val="F6A01A"/>
              </a:buClr>
              <a:buSzPts val="1000"/>
            </a:pPr>
            <a:endParaRPr lang="en-US" sz="2000">
              <a:solidFill>
                <a:srgbClr val="595959"/>
              </a:solidFill>
              <a:latin typeface="Avenir Next P for BBG" panose="020B0503020202020204" pitchFamily="34" charset="0"/>
              <a:ea typeface="Calibri" panose="020F0502020204030204" pitchFamily="34" charset="0"/>
              <a:cs typeface="Times New Roman" panose="02020603050405020304" pitchFamily="18" charset="0"/>
            </a:endParaRPr>
          </a:p>
        </p:txBody>
      </p:sp>
      <p:sp>
        <p:nvSpPr>
          <p:cNvPr id="17" name="Rectangle 16">
            <a:extLst>
              <a:ext uri="{FF2B5EF4-FFF2-40B4-BE49-F238E27FC236}">
                <a16:creationId xmlns:a16="http://schemas.microsoft.com/office/drawing/2014/main" id="{BB77A9D2-3FA1-4C37-A312-3D81A612D19C}"/>
              </a:ext>
            </a:extLst>
          </p:cNvPr>
          <p:cNvSpPr/>
          <p:nvPr/>
        </p:nvSpPr>
        <p:spPr>
          <a:xfrm>
            <a:off x="263069" y="1069109"/>
            <a:ext cx="5686368" cy="6010107"/>
          </a:xfrm>
          <a:prstGeom prst="rect">
            <a:avLst/>
          </a:prstGeom>
        </p:spPr>
        <p:txBody>
          <a:bodyPr wrap="square">
            <a:spAutoFit/>
          </a:bodyPr>
          <a:lstStyle/>
          <a:p>
            <a:pPr>
              <a:lnSpc>
                <a:spcPct val="115000"/>
              </a:lnSpc>
              <a:spcAft>
                <a:spcPts val="267"/>
              </a:spcAft>
              <a:buClr>
                <a:srgbClr val="F6A01A"/>
              </a:buClr>
              <a:buSzPts val="1000"/>
            </a:pPr>
            <a:r>
              <a:rPr lang="en-US" sz="2400" b="1">
                <a:solidFill>
                  <a:schemeClr val="accent1">
                    <a:lumMod val="50000"/>
                  </a:schemeClr>
                </a:solidFill>
                <a:latin typeface="Avenir Next P for BBG" panose="020B0503020202020204" pitchFamily="34" charset="0"/>
                <a:ea typeface="Times New Roman" panose="02020603050405020304" pitchFamily="18" charset="0"/>
                <a:cs typeface="Times New Roman" panose="02020603050405020304" pitchFamily="18" charset="0"/>
              </a:rPr>
              <a:t>Engage INDG Procurement</a:t>
            </a:r>
          </a:p>
          <a:p>
            <a:pPr>
              <a:lnSpc>
                <a:spcPct val="115000"/>
              </a:lnSpc>
              <a:spcAft>
                <a:spcPts val="267"/>
              </a:spcAft>
              <a:buClr>
                <a:srgbClr val="F6A01A"/>
              </a:buClr>
              <a:buSzPts val="1000"/>
            </a:pPr>
            <a:r>
              <a:rPr lang="en-US">
                <a:latin typeface="Arial" panose="020B0604020202020204" pitchFamily="34" charset="0"/>
                <a:ea typeface="Calibri" panose="020F0502020204030204" pitchFamily="34" charset="0"/>
                <a:cs typeface="Arial" panose="020B0604020202020204" pitchFamily="34" charset="0"/>
              </a:rPr>
              <a:t>When a business requestor has a requirement for a good or service of value of </a:t>
            </a:r>
            <a:r>
              <a:rPr lang="en-US" b="1">
                <a:latin typeface="Arial" panose="020B0604020202020204" pitchFamily="34" charset="0"/>
                <a:ea typeface="Calibri" panose="020F0502020204030204" pitchFamily="34" charset="0"/>
                <a:cs typeface="Arial" panose="020B0604020202020204" pitchFamily="34" charset="0"/>
              </a:rPr>
              <a:t>$25,000 or more</a:t>
            </a:r>
            <a:r>
              <a:rPr lang="en-US">
                <a:latin typeface="Arial" panose="020B0604020202020204" pitchFamily="34" charset="0"/>
                <a:ea typeface="Calibri" panose="020F0502020204030204" pitchFamily="34" charset="0"/>
                <a:cs typeface="Arial" panose="020B0604020202020204" pitchFamily="34" charset="0"/>
              </a:rPr>
              <a:t>, he or she must engage their Procurement Business Partner for:</a:t>
            </a:r>
          </a:p>
          <a:p>
            <a:pPr marL="742950" lvl="1" indent="-285750">
              <a:lnSpc>
                <a:spcPct val="115000"/>
              </a:lnSpc>
              <a:spcAft>
                <a:spcPts val="267"/>
              </a:spcAft>
              <a:buClr>
                <a:srgbClr val="F6A01A"/>
              </a:buClr>
              <a:buSzPts val="1000"/>
              <a:buFont typeface="Arial" panose="020B0604020202020204" pitchFamily="34" charset="0"/>
              <a:buChar char="•"/>
            </a:pPr>
            <a:r>
              <a:rPr lang="en-US">
                <a:latin typeface="Arial" panose="020B0604020202020204" pitchFamily="34" charset="0"/>
                <a:ea typeface="Calibri" panose="020F0502020204030204" pitchFamily="34" charset="0"/>
                <a:cs typeface="Arial" panose="020B0604020202020204" pitchFamily="34" charset="0"/>
              </a:rPr>
              <a:t>Support procurement conceptualization (SOW)</a:t>
            </a:r>
          </a:p>
          <a:p>
            <a:pPr marL="800100" lvl="1" indent="-342900">
              <a:lnSpc>
                <a:spcPct val="115000"/>
              </a:lnSpc>
              <a:spcAft>
                <a:spcPts val="267"/>
              </a:spcAft>
              <a:buClr>
                <a:srgbClr val="F6A01A"/>
              </a:buClr>
              <a:buSzPts val="1000"/>
              <a:buFont typeface="Arial" panose="020B0604020202020204" pitchFamily="34" charset="0"/>
              <a:buChar char="•"/>
            </a:pPr>
            <a:r>
              <a:rPr lang="en-US">
                <a:latin typeface="Arial" panose="020B0604020202020204" pitchFamily="34" charset="0"/>
                <a:ea typeface="Calibri" panose="020F0502020204030204" pitchFamily="34" charset="0"/>
                <a:cs typeface="Arial" panose="020B0604020202020204" pitchFamily="34" charset="0"/>
              </a:rPr>
              <a:t>Supplier evaluations</a:t>
            </a:r>
          </a:p>
          <a:p>
            <a:pPr marL="800100" lvl="1" indent="-342900">
              <a:lnSpc>
                <a:spcPct val="115000"/>
              </a:lnSpc>
              <a:spcAft>
                <a:spcPts val="267"/>
              </a:spcAft>
              <a:buClr>
                <a:srgbClr val="F6A01A"/>
              </a:buClr>
              <a:buSzPts val="1000"/>
              <a:buFont typeface="Arial" panose="020B0604020202020204" pitchFamily="34" charset="0"/>
              <a:buChar char="•"/>
            </a:pPr>
            <a:r>
              <a:rPr lang="en-US">
                <a:latin typeface="Arial" panose="020B0604020202020204" pitchFamily="34" charset="0"/>
                <a:ea typeface="Calibri" panose="020F0502020204030204" pitchFamily="34" charset="0"/>
                <a:cs typeface="Arial" panose="020B0604020202020204" pitchFamily="34" charset="0"/>
              </a:rPr>
              <a:t>Bidding (bidders list includes one diverse supplier)  </a:t>
            </a:r>
          </a:p>
          <a:p>
            <a:pPr marL="800100" lvl="1" indent="-342900">
              <a:lnSpc>
                <a:spcPct val="115000"/>
              </a:lnSpc>
              <a:spcAft>
                <a:spcPts val="267"/>
              </a:spcAft>
              <a:buClr>
                <a:srgbClr val="F6A01A"/>
              </a:buClr>
              <a:buSzPts val="1000"/>
              <a:buFont typeface="Arial" panose="020B0604020202020204" pitchFamily="34" charset="0"/>
              <a:buChar char="•"/>
            </a:pPr>
            <a:r>
              <a:rPr lang="en-US">
                <a:latin typeface="Arial" panose="020B0604020202020204" pitchFamily="34" charset="0"/>
                <a:ea typeface="Calibri" panose="020F0502020204030204" pitchFamily="34" charset="0"/>
                <a:cs typeface="Arial" panose="020B0604020202020204" pitchFamily="34" charset="0"/>
              </a:rPr>
              <a:t>Contract negotiation</a:t>
            </a:r>
          </a:p>
          <a:p>
            <a:pPr marL="800100" lvl="1" indent="-342900">
              <a:lnSpc>
                <a:spcPct val="115000"/>
              </a:lnSpc>
              <a:spcAft>
                <a:spcPts val="267"/>
              </a:spcAft>
              <a:buClr>
                <a:srgbClr val="F6A01A"/>
              </a:buClr>
              <a:buSzPts val="1000"/>
              <a:buFont typeface="Arial" panose="020B0604020202020204" pitchFamily="34" charset="0"/>
              <a:buChar char="•"/>
            </a:pPr>
            <a:r>
              <a:rPr lang="en-US">
                <a:latin typeface="Arial" panose="020B0604020202020204" pitchFamily="34" charset="0"/>
                <a:ea typeface="Calibri" panose="020F0502020204030204" pitchFamily="34" charset="0"/>
                <a:cs typeface="Arial" panose="020B0604020202020204" pitchFamily="34" charset="0"/>
              </a:rPr>
              <a:t>Procurement and contract approval process execution</a:t>
            </a:r>
          </a:p>
          <a:p>
            <a:pPr marL="457200" indent="-457200">
              <a:lnSpc>
                <a:spcPct val="115000"/>
              </a:lnSpc>
              <a:spcAft>
                <a:spcPts val="267"/>
              </a:spcAft>
              <a:buClr>
                <a:srgbClr val="F6A01A"/>
              </a:buClr>
              <a:buSzPts val="1000"/>
              <a:buFont typeface="+mj-lt"/>
              <a:buAutoNum type="arabicPeriod"/>
            </a:pPr>
            <a:endParaRPr lang="en-US" sz="2000" spc="-27">
              <a:solidFill>
                <a:srgbClr val="636466"/>
              </a:solidFill>
              <a:latin typeface="Avenir Next P for BBG" panose="020B0503020202020204" pitchFamily="34" charset="0"/>
              <a:ea typeface="Calibri" panose="020F0502020204030204" pitchFamily="34" charset="0"/>
              <a:cs typeface="Times New Roman" panose="02020603050405020304" pitchFamily="18" charset="0"/>
            </a:endParaRPr>
          </a:p>
          <a:p>
            <a:pPr>
              <a:lnSpc>
                <a:spcPct val="115000"/>
              </a:lnSpc>
              <a:spcAft>
                <a:spcPts val="267"/>
              </a:spcAft>
              <a:buClr>
                <a:srgbClr val="F6A01A"/>
              </a:buClr>
              <a:buSzPts val="1000"/>
            </a:pPr>
            <a:r>
              <a:rPr lang="en-US">
                <a:latin typeface="Arial" panose="020B0604020202020204" pitchFamily="34" charset="0"/>
                <a:ea typeface="Calibri" panose="020F0502020204030204" pitchFamily="34" charset="0"/>
                <a:cs typeface="Arial" panose="020B0604020202020204" pitchFamily="34" charset="0"/>
              </a:rPr>
              <a:t>E-mail procurement@bloombergindustry.com or contact your Procurement Business Partner for your function for support as noted on page 3. </a:t>
            </a:r>
          </a:p>
          <a:p>
            <a:pPr marL="457200" indent="-457200">
              <a:lnSpc>
                <a:spcPct val="115000"/>
              </a:lnSpc>
              <a:spcAft>
                <a:spcPts val="267"/>
              </a:spcAft>
              <a:buClr>
                <a:srgbClr val="F6A01A"/>
              </a:buClr>
              <a:buSzPts val="1000"/>
              <a:buFont typeface="+mj-lt"/>
              <a:buAutoNum type="arabicPeriod"/>
            </a:pPr>
            <a:endParaRPr lang="en-US" sz="2000">
              <a:solidFill>
                <a:srgbClr val="595959"/>
              </a:solidFill>
              <a:latin typeface="Avenir Next P for BBG" panose="020B0503020202020204" pitchFamily="34" charset="0"/>
              <a:ea typeface="Calibri" panose="020F0502020204030204" pitchFamily="34" charset="0"/>
              <a:cs typeface="Times New Roman" panose="02020603050405020304" pitchFamily="18" charset="0"/>
            </a:endParaRPr>
          </a:p>
        </p:txBody>
      </p:sp>
      <p:sp>
        <p:nvSpPr>
          <p:cNvPr id="2" name="object 6">
            <a:extLst>
              <a:ext uri="{FF2B5EF4-FFF2-40B4-BE49-F238E27FC236}">
                <a16:creationId xmlns:a16="http://schemas.microsoft.com/office/drawing/2014/main" id="{4EFB62F7-C8ED-8A2C-B5DB-BA94AE69F9E5}"/>
              </a:ext>
            </a:extLst>
          </p:cNvPr>
          <p:cNvSpPr txBox="1">
            <a:spLocks/>
          </p:cNvSpPr>
          <p:nvPr/>
        </p:nvSpPr>
        <p:spPr>
          <a:xfrm>
            <a:off x="543850" y="413511"/>
            <a:ext cx="10954512" cy="43088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6933">
              <a:lnSpc>
                <a:spcPct val="100000"/>
              </a:lnSpc>
            </a:pPr>
            <a:r>
              <a:rPr lang="en-US" sz="2667" b="1" spc="-7">
                <a:latin typeface="+mn-lt"/>
              </a:rPr>
              <a:t>The </a:t>
            </a:r>
            <a:r>
              <a:rPr lang="en-US" sz="2800" b="1" spc="-7">
                <a:latin typeface="+mn-lt"/>
              </a:rPr>
              <a:t>Sourcing</a:t>
            </a:r>
            <a:r>
              <a:rPr lang="en-US" sz="2667" b="1" spc="-7">
                <a:latin typeface="+mn-lt"/>
              </a:rPr>
              <a:t> Policy &amp; Process</a:t>
            </a:r>
            <a:endParaRPr lang="en-US" sz="2667" b="1">
              <a:latin typeface="+mn-lt"/>
            </a:endParaRPr>
          </a:p>
        </p:txBody>
      </p:sp>
    </p:spTree>
    <p:extLst>
      <p:ext uri="{BB962C8B-B14F-4D97-AF65-F5344CB8AC3E}">
        <p14:creationId xmlns:p14="http://schemas.microsoft.com/office/powerpoint/2010/main" val="4903491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Diagram 21">
            <a:extLst>
              <a:ext uri="{FF2B5EF4-FFF2-40B4-BE49-F238E27FC236}">
                <a16:creationId xmlns:a16="http://schemas.microsoft.com/office/drawing/2014/main" id="{0790C08D-1018-4197-B633-255D8D4BB2BF}"/>
              </a:ext>
            </a:extLst>
          </p:cNvPr>
          <p:cNvGraphicFramePr/>
          <p:nvPr>
            <p:extLst>
              <p:ext uri="{D42A27DB-BD31-4B8C-83A1-F6EECF244321}">
                <p14:modId xmlns:p14="http://schemas.microsoft.com/office/powerpoint/2010/main" val="2785551470"/>
              </p:ext>
            </p:extLst>
          </p:nvPr>
        </p:nvGraphicFramePr>
        <p:xfrm>
          <a:off x="200459" y="1356322"/>
          <a:ext cx="12151962" cy="10727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3" name="Content Placeholder 6">
            <a:extLst>
              <a:ext uri="{FF2B5EF4-FFF2-40B4-BE49-F238E27FC236}">
                <a16:creationId xmlns:a16="http://schemas.microsoft.com/office/drawing/2014/main" id="{4E909063-1118-4462-9017-40FE14C87113}"/>
              </a:ext>
            </a:extLst>
          </p:cNvPr>
          <p:cNvSpPr txBox="1">
            <a:spLocks/>
          </p:cNvSpPr>
          <p:nvPr/>
        </p:nvSpPr>
        <p:spPr>
          <a:xfrm>
            <a:off x="-98839" y="2454910"/>
            <a:ext cx="3304269" cy="3623641"/>
          </a:xfrm>
          <a:prstGeom prst="rect">
            <a:avLst/>
          </a:prstGeom>
        </p:spPr>
        <p:txBody>
          <a:bodyPr/>
          <a:lstStyle>
            <a:lvl1pPr marL="192882" indent="-192882" algn="l" defTabSz="771525" rtl="0" eaLnBrk="1" latinLnBrk="0" hangingPunct="1">
              <a:lnSpc>
                <a:spcPct val="90000"/>
              </a:lnSpc>
              <a:spcBef>
                <a:spcPts val="845"/>
              </a:spcBef>
              <a:buFont typeface="Arial" panose="020B0604020202020204" pitchFamily="34" charset="0"/>
              <a:buChar char="•"/>
              <a:defRPr sz="2363" kern="1200">
                <a:solidFill>
                  <a:schemeClr val="tx1"/>
                </a:solidFill>
                <a:latin typeface="+mn-lt"/>
                <a:ea typeface="+mn-ea"/>
                <a:cs typeface="+mn-cs"/>
              </a:defRPr>
            </a:lvl1pPr>
            <a:lvl2pPr marL="578645" indent="-192882" algn="l" defTabSz="771525" rtl="0" eaLnBrk="1" latinLnBrk="0" hangingPunct="1">
              <a:lnSpc>
                <a:spcPct val="90000"/>
              </a:lnSpc>
              <a:spcBef>
                <a:spcPts val="422"/>
              </a:spcBef>
              <a:buFont typeface="Arial" panose="020B0604020202020204" pitchFamily="34" charset="0"/>
              <a:buChar char="•"/>
              <a:defRPr sz="2025" kern="1200">
                <a:solidFill>
                  <a:schemeClr val="tx1"/>
                </a:solidFill>
                <a:latin typeface="+mn-lt"/>
                <a:ea typeface="+mn-ea"/>
                <a:cs typeface="+mn-cs"/>
              </a:defRPr>
            </a:lvl2pPr>
            <a:lvl3pPr marL="964407" indent="-192882" algn="l" defTabSz="771525" rtl="0" eaLnBrk="1" latinLnBrk="0" hangingPunct="1">
              <a:lnSpc>
                <a:spcPct val="90000"/>
              </a:lnSpc>
              <a:spcBef>
                <a:spcPts val="422"/>
              </a:spcBef>
              <a:buFont typeface="Arial" panose="020B0604020202020204" pitchFamily="34" charset="0"/>
              <a:buChar char="•"/>
              <a:defRPr sz="1688" kern="1200">
                <a:solidFill>
                  <a:schemeClr val="tx1"/>
                </a:solidFill>
                <a:latin typeface="+mn-lt"/>
                <a:ea typeface="+mn-ea"/>
                <a:cs typeface="+mn-cs"/>
              </a:defRPr>
            </a:lvl3pPr>
            <a:lvl4pPr marL="1350170" indent="-192882" algn="l" defTabSz="771525" rtl="0" eaLnBrk="1" latinLnBrk="0" hangingPunct="1">
              <a:lnSpc>
                <a:spcPct val="90000"/>
              </a:lnSpc>
              <a:spcBef>
                <a:spcPts val="422"/>
              </a:spcBef>
              <a:buFont typeface="Arial" panose="020B0604020202020204" pitchFamily="34" charset="0"/>
              <a:buChar char="•"/>
              <a:defRPr sz="1520" kern="1200">
                <a:solidFill>
                  <a:schemeClr val="tx1"/>
                </a:solidFill>
                <a:latin typeface="+mn-lt"/>
                <a:ea typeface="+mn-ea"/>
                <a:cs typeface="+mn-cs"/>
              </a:defRPr>
            </a:lvl4pPr>
            <a:lvl5pPr marL="1735932" indent="-192882" algn="l" defTabSz="771525" rtl="0" eaLnBrk="1" latinLnBrk="0" hangingPunct="1">
              <a:lnSpc>
                <a:spcPct val="90000"/>
              </a:lnSpc>
              <a:spcBef>
                <a:spcPts val="422"/>
              </a:spcBef>
              <a:buFont typeface="Arial" panose="020B0604020202020204" pitchFamily="34" charset="0"/>
              <a:buChar char="•"/>
              <a:defRPr sz="1520" kern="1200">
                <a:solidFill>
                  <a:schemeClr val="tx1"/>
                </a:solidFill>
                <a:latin typeface="+mn-lt"/>
                <a:ea typeface="+mn-ea"/>
                <a:cs typeface="+mn-cs"/>
              </a:defRPr>
            </a:lvl5pPr>
            <a:lvl6pPr marL="2121695" indent="-192882" algn="l" defTabSz="771525" rtl="0" eaLnBrk="1" latinLnBrk="0" hangingPunct="1">
              <a:lnSpc>
                <a:spcPct val="90000"/>
              </a:lnSpc>
              <a:spcBef>
                <a:spcPts val="422"/>
              </a:spcBef>
              <a:buFont typeface="Arial" panose="020B0604020202020204" pitchFamily="34" charset="0"/>
              <a:buChar char="•"/>
              <a:defRPr sz="1520" kern="1200">
                <a:solidFill>
                  <a:schemeClr val="tx1"/>
                </a:solidFill>
                <a:latin typeface="+mn-lt"/>
                <a:ea typeface="+mn-ea"/>
                <a:cs typeface="+mn-cs"/>
              </a:defRPr>
            </a:lvl6pPr>
            <a:lvl7pPr marL="2507457" indent="-192882" algn="l" defTabSz="771525" rtl="0" eaLnBrk="1" latinLnBrk="0" hangingPunct="1">
              <a:lnSpc>
                <a:spcPct val="90000"/>
              </a:lnSpc>
              <a:spcBef>
                <a:spcPts val="422"/>
              </a:spcBef>
              <a:buFont typeface="Arial" panose="020B0604020202020204" pitchFamily="34" charset="0"/>
              <a:buChar char="•"/>
              <a:defRPr sz="1520" kern="1200">
                <a:solidFill>
                  <a:schemeClr val="tx1"/>
                </a:solidFill>
                <a:latin typeface="+mn-lt"/>
                <a:ea typeface="+mn-ea"/>
                <a:cs typeface="+mn-cs"/>
              </a:defRPr>
            </a:lvl7pPr>
            <a:lvl8pPr marL="2893220" indent="-192882" algn="l" defTabSz="771525" rtl="0" eaLnBrk="1" latinLnBrk="0" hangingPunct="1">
              <a:lnSpc>
                <a:spcPct val="90000"/>
              </a:lnSpc>
              <a:spcBef>
                <a:spcPts val="422"/>
              </a:spcBef>
              <a:buFont typeface="Arial" panose="020B0604020202020204" pitchFamily="34" charset="0"/>
              <a:buChar char="•"/>
              <a:defRPr sz="1520" kern="1200">
                <a:solidFill>
                  <a:schemeClr val="tx1"/>
                </a:solidFill>
                <a:latin typeface="+mn-lt"/>
                <a:ea typeface="+mn-ea"/>
                <a:cs typeface="+mn-cs"/>
              </a:defRPr>
            </a:lvl8pPr>
            <a:lvl9pPr marL="3278982" indent="-192882" algn="l" defTabSz="771525" rtl="0" eaLnBrk="1" latinLnBrk="0" hangingPunct="1">
              <a:lnSpc>
                <a:spcPct val="90000"/>
              </a:lnSpc>
              <a:spcBef>
                <a:spcPts val="422"/>
              </a:spcBef>
              <a:buFont typeface="Arial" panose="020B0604020202020204" pitchFamily="34" charset="0"/>
              <a:buChar char="•"/>
              <a:defRPr sz="1520" kern="1200">
                <a:solidFill>
                  <a:schemeClr val="tx1"/>
                </a:solidFill>
                <a:latin typeface="+mn-lt"/>
                <a:ea typeface="+mn-ea"/>
                <a:cs typeface="+mn-cs"/>
              </a:defRPr>
            </a:lvl9pPr>
          </a:lstStyle>
          <a:p>
            <a:pPr marL="495350" lvl="1" indent="-190520" defTabSz="771564">
              <a:lnSpc>
                <a:spcPct val="100000"/>
              </a:lnSpc>
              <a:spcBef>
                <a:spcPts val="0"/>
              </a:spcBef>
              <a:spcAft>
                <a:spcPts val="600"/>
              </a:spcAft>
              <a:buFont typeface="Wingdings" panose="05000000000000000000" pitchFamily="2" charset="2"/>
              <a:buChar char="§"/>
            </a:pPr>
            <a:r>
              <a:rPr lang="en-US" sz="1400">
                <a:solidFill>
                  <a:srgbClr val="000000"/>
                </a:solidFill>
                <a:latin typeface="Avenir Next P for BBG" panose="020B0503020202020204" pitchFamily="34" charset="0"/>
              </a:rPr>
              <a:t>Business requestor develops and finalizes all functional, technical, and operational requirements</a:t>
            </a:r>
          </a:p>
          <a:p>
            <a:pPr marL="495350" lvl="1" indent="-190520" defTabSz="771564">
              <a:lnSpc>
                <a:spcPct val="100000"/>
              </a:lnSpc>
              <a:spcBef>
                <a:spcPts val="0"/>
              </a:spcBef>
              <a:spcAft>
                <a:spcPts val="600"/>
              </a:spcAft>
              <a:buFont typeface="Wingdings" panose="05000000000000000000" pitchFamily="2" charset="2"/>
              <a:buChar char="§"/>
            </a:pPr>
            <a:r>
              <a:rPr lang="en-US" sz="1400">
                <a:solidFill>
                  <a:srgbClr val="000000"/>
                </a:solidFill>
                <a:latin typeface="Avenir Next P for BBG" panose="020B0503020202020204" pitchFamily="34" charset="0"/>
              </a:rPr>
              <a:t>Procurement and business requestor works together to determine if an existing supplier can fulfill requirements (If so, go to Requisition)</a:t>
            </a:r>
          </a:p>
          <a:p>
            <a:pPr marL="495350" lvl="1" indent="-190520" defTabSz="771564">
              <a:lnSpc>
                <a:spcPct val="100000"/>
              </a:lnSpc>
              <a:spcBef>
                <a:spcPts val="0"/>
              </a:spcBef>
              <a:spcAft>
                <a:spcPts val="600"/>
              </a:spcAft>
              <a:buFont typeface="Wingdings" panose="05000000000000000000" pitchFamily="2" charset="2"/>
              <a:buChar char="§"/>
            </a:pPr>
            <a:r>
              <a:rPr lang="en-US" sz="1400">
                <a:solidFill>
                  <a:srgbClr val="000000"/>
                </a:solidFill>
                <a:latin typeface="Avenir Next P for BBG" panose="020B0503020202020204" pitchFamily="34" charset="0"/>
              </a:rPr>
              <a:t>Procurement and business requestor assemble preliminary contract requirements and templated documents as developed from Legal</a:t>
            </a:r>
          </a:p>
          <a:p>
            <a:pPr marL="495350" lvl="1" indent="-190520" defTabSz="771564">
              <a:spcBef>
                <a:spcPts val="200"/>
              </a:spcBef>
              <a:spcAft>
                <a:spcPts val="200"/>
              </a:spcAft>
              <a:buFont typeface="Wingdings" panose="05000000000000000000" pitchFamily="2" charset="2"/>
              <a:buChar char="§"/>
            </a:pPr>
            <a:endParaRPr lang="en-US" sz="1400">
              <a:solidFill>
                <a:srgbClr val="000000"/>
              </a:solidFill>
              <a:latin typeface="Calibri" panose="020F0502020204030204"/>
            </a:endParaRPr>
          </a:p>
          <a:p>
            <a:pPr marL="304831" lvl="1" indent="0" defTabSz="771564">
              <a:spcBef>
                <a:spcPts val="200"/>
              </a:spcBef>
              <a:spcAft>
                <a:spcPts val="200"/>
              </a:spcAft>
              <a:buNone/>
            </a:pPr>
            <a:r>
              <a:rPr lang="en-US" sz="1400">
                <a:solidFill>
                  <a:srgbClr val="000000"/>
                </a:solidFill>
                <a:latin typeface="Calibri" panose="020F0502020204030204"/>
              </a:rPr>
              <a:t>		</a:t>
            </a:r>
          </a:p>
          <a:p>
            <a:pPr marL="964456" lvl="2" indent="-192892" defTabSz="771564"/>
            <a:endParaRPr lang="en-US" sz="1400">
              <a:solidFill>
                <a:srgbClr val="000000"/>
              </a:solidFill>
              <a:latin typeface="Calibri" panose="020F0502020204030204"/>
            </a:endParaRPr>
          </a:p>
        </p:txBody>
      </p:sp>
      <p:sp>
        <p:nvSpPr>
          <p:cNvPr id="24" name="Content Placeholder 6">
            <a:extLst>
              <a:ext uri="{FF2B5EF4-FFF2-40B4-BE49-F238E27FC236}">
                <a16:creationId xmlns:a16="http://schemas.microsoft.com/office/drawing/2014/main" id="{61D0B5C7-69A5-41C3-A7B2-3AB7778E387F}"/>
              </a:ext>
            </a:extLst>
          </p:cNvPr>
          <p:cNvSpPr txBox="1">
            <a:spLocks/>
          </p:cNvSpPr>
          <p:nvPr/>
        </p:nvSpPr>
        <p:spPr>
          <a:xfrm>
            <a:off x="3034467" y="2429117"/>
            <a:ext cx="2901111" cy="4268016"/>
          </a:xfrm>
          <a:prstGeom prst="rect">
            <a:avLst/>
          </a:prstGeom>
        </p:spPr>
        <p:txBody>
          <a:bodyPr/>
          <a:lstStyle>
            <a:lvl1pPr marL="192882" indent="-192882" algn="l" defTabSz="771525" rtl="0" eaLnBrk="1" latinLnBrk="0" hangingPunct="1">
              <a:lnSpc>
                <a:spcPct val="90000"/>
              </a:lnSpc>
              <a:spcBef>
                <a:spcPts val="845"/>
              </a:spcBef>
              <a:buFont typeface="Arial" panose="020B0604020202020204" pitchFamily="34" charset="0"/>
              <a:buChar char="•"/>
              <a:defRPr sz="2363" kern="1200">
                <a:solidFill>
                  <a:schemeClr val="tx1"/>
                </a:solidFill>
                <a:latin typeface="+mn-lt"/>
                <a:ea typeface="+mn-ea"/>
                <a:cs typeface="+mn-cs"/>
              </a:defRPr>
            </a:lvl1pPr>
            <a:lvl2pPr marL="578645" indent="-192882" algn="l" defTabSz="771525" rtl="0" eaLnBrk="1" latinLnBrk="0" hangingPunct="1">
              <a:lnSpc>
                <a:spcPct val="90000"/>
              </a:lnSpc>
              <a:spcBef>
                <a:spcPts val="422"/>
              </a:spcBef>
              <a:buFont typeface="Arial" panose="020B0604020202020204" pitchFamily="34" charset="0"/>
              <a:buChar char="•"/>
              <a:defRPr sz="2025" kern="1200">
                <a:solidFill>
                  <a:schemeClr val="tx1"/>
                </a:solidFill>
                <a:latin typeface="+mn-lt"/>
                <a:ea typeface="+mn-ea"/>
                <a:cs typeface="+mn-cs"/>
              </a:defRPr>
            </a:lvl2pPr>
            <a:lvl3pPr marL="964407" indent="-192882" algn="l" defTabSz="771525" rtl="0" eaLnBrk="1" latinLnBrk="0" hangingPunct="1">
              <a:lnSpc>
                <a:spcPct val="90000"/>
              </a:lnSpc>
              <a:spcBef>
                <a:spcPts val="422"/>
              </a:spcBef>
              <a:buFont typeface="Arial" panose="020B0604020202020204" pitchFamily="34" charset="0"/>
              <a:buChar char="•"/>
              <a:defRPr sz="1688" kern="1200">
                <a:solidFill>
                  <a:schemeClr val="tx1"/>
                </a:solidFill>
                <a:latin typeface="+mn-lt"/>
                <a:ea typeface="+mn-ea"/>
                <a:cs typeface="+mn-cs"/>
              </a:defRPr>
            </a:lvl3pPr>
            <a:lvl4pPr marL="1350170" indent="-192882" algn="l" defTabSz="771525" rtl="0" eaLnBrk="1" latinLnBrk="0" hangingPunct="1">
              <a:lnSpc>
                <a:spcPct val="90000"/>
              </a:lnSpc>
              <a:spcBef>
                <a:spcPts val="422"/>
              </a:spcBef>
              <a:buFont typeface="Arial" panose="020B0604020202020204" pitchFamily="34" charset="0"/>
              <a:buChar char="•"/>
              <a:defRPr sz="1520" kern="1200">
                <a:solidFill>
                  <a:schemeClr val="tx1"/>
                </a:solidFill>
                <a:latin typeface="+mn-lt"/>
                <a:ea typeface="+mn-ea"/>
                <a:cs typeface="+mn-cs"/>
              </a:defRPr>
            </a:lvl4pPr>
            <a:lvl5pPr marL="1735932" indent="-192882" algn="l" defTabSz="771525" rtl="0" eaLnBrk="1" latinLnBrk="0" hangingPunct="1">
              <a:lnSpc>
                <a:spcPct val="90000"/>
              </a:lnSpc>
              <a:spcBef>
                <a:spcPts val="422"/>
              </a:spcBef>
              <a:buFont typeface="Arial" panose="020B0604020202020204" pitchFamily="34" charset="0"/>
              <a:buChar char="•"/>
              <a:defRPr sz="1520" kern="1200">
                <a:solidFill>
                  <a:schemeClr val="tx1"/>
                </a:solidFill>
                <a:latin typeface="+mn-lt"/>
                <a:ea typeface="+mn-ea"/>
                <a:cs typeface="+mn-cs"/>
              </a:defRPr>
            </a:lvl5pPr>
            <a:lvl6pPr marL="2121695" indent="-192882" algn="l" defTabSz="771525" rtl="0" eaLnBrk="1" latinLnBrk="0" hangingPunct="1">
              <a:lnSpc>
                <a:spcPct val="90000"/>
              </a:lnSpc>
              <a:spcBef>
                <a:spcPts val="422"/>
              </a:spcBef>
              <a:buFont typeface="Arial" panose="020B0604020202020204" pitchFamily="34" charset="0"/>
              <a:buChar char="•"/>
              <a:defRPr sz="1520" kern="1200">
                <a:solidFill>
                  <a:schemeClr val="tx1"/>
                </a:solidFill>
                <a:latin typeface="+mn-lt"/>
                <a:ea typeface="+mn-ea"/>
                <a:cs typeface="+mn-cs"/>
              </a:defRPr>
            </a:lvl6pPr>
            <a:lvl7pPr marL="2507457" indent="-192882" algn="l" defTabSz="771525" rtl="0" eaLnBrk="1" latinLnBrk="0" hangingPunct="1">
              <a:lnSpc>
                <a:spcPct val="90000"/>
              </a:lnSpc>
              <a:spcBef>
                <a:spcPts val="422"/>
              </a:spcBef>
              <a:buFont typeface="Arial" panose="020B0604020202020204" pitchFamily="34" charset="0"/>
              <a:buChar char="•"/>
              <a:defRPr sz="1520" kern="1200">
                <a:solidFill>
                  <a:schemeClr val="tx1"/>
                </a:solidFill>
                <a:latin typeface="+mn-lt"/>
                <a:ea typeface="+mn-ea"/>
                <a:cs typeface="+mn-cs"/>
              </a:defRPr>
            </a:lvl7pPr>
            <a:lvl8pPr marL="2893220" indent="-192882" algn="l" defTabSz="771525" rtl="0" eaLnBrk="1" latinLnBrk="0" hangingPunct="1">
              <a:lnSpc>
                <a:spcPct val="90000"/>
              </a:lnSpc>
              <a:spcBef>
                <a:spcPts val="422"/>
              </a:spcBef>
              <a:buFont typeface="Arial" panose="020B0604020202020204" pitchFamily="34" charset="0"/>
              <a:buChar char="•"/>
              <a:defRPr sz="1520" kern="1200">
                <a:solidFill>
                  <a:schemeClr val="tx1"/>
                </a:solidFill>
                <a:latin typeface="+mn-lt"/>
                <a:ea typeface="+mn-ea"/>
                <a:cs typeface="+mn-cs"/>
              </a:defRPr>
            </a:lvl8pPr>
            <a:lvl9pPr marL="3278982" indent="-192882" algn="l" defTabSz="771525" rtl="0" eaLnBrk="1" latinLnBrk="0" hangingPunct="1">
              <a:lnSpc>
                <a:spcPct val="90000"/>
              </a:lnSpc>
              <a:spcBef>
                <a:spcPts val="422"/>
              </a:spcBef>
              <a:buFont typeface="Arial" panose="020B0604020202020204" pitchFamily="34" charset="0"/>
              <a:buChar char="•"/>
              <a:defRPr sz="1520" kern="1200">
                <a:solidFill>
                  <a:schemeClr val="tx1"/>
                </a:solidFill>
                <a:latin typeface="+mn-lt"/>
                <a:ea typeface="+mn-ea"/>
                <a:cs typeface="+mn-cs"/>
              </a:defRPr>
            </a:lvl9pPr>
          </a:lstStyle>
          <a:p>
            <a:pPr marL="230188" indent="-182563" defTabSz="771564">
              <a:spcBef>
                <a:spcPts val="0"/>
              </a:spcBef>
              <a:spcAft>
                <a:spcPts val="600"/>
              </a:spcAft>
              <a:buFont typeface="Wingdings" panose="05000000000000000000" pitchFamily="2" charset="2"/>
              <a:buChar char="§"/>
            </a:pPr>
            <a:r>
              <a:rPr lang="en-US" sz="1300">
                <a:solidFill>
                  <a:srgbClr val="000000"/>
                </a:solidFill>
                <a:latin typeface="Avenir Next P for BBG" panose="020B0503020202020204" pitchFamily="34" charset="0"/>
              </a:rPr>
              <a:t>Business requestor and Procurement work together to identify potential new sources through supply market research</a:t>
            </a:r>
          </a:p>
          <a:p>
            <a:pPr marL="230188" indent="-182563" defTabSz="771564">
              <a:spcBef>
                <a:spcPts val="0"/>
              </a:spcBef>
              <a:spcAft>
                <a:spcPts val="600"/>
              </a:spcAft>
              <a:buFont typeface="Wingdings" panose="05000000000000000000" pitchFamily="2" charset="2"/>
              <a:buChar char="§"/>
            </a:pPr>
            <a:r>
              <a:rPr lang="en-US" sz="1300">
                <a:latin typeface="Avenir Next P for BBG" panose="020B0503020202020204" pitchFamily="34" charset="0"/>
              </a:rPr>
              <a:t>Business requestors and Procurement must invite at least one diverse supplier to participate per the Supplier Diversity Sourcing Requirements*</a:t>
            </a:r>
            <a:endParaRPr lang="en-US" sz="1300">
              <a:solidFill>
                <a:srgbClr val="000000"/>
              </a:solidFill>
              <a:latin typeface="Avenir Next P for BBG" panose="020B0503020202020204" pitchFamily="34" charset="0"/>
            </a:endParaRPr>
          </a:p>
          <a:p>
            <a:pPr marL="230188" indent="-182563" defTabSz="771564">
              <a:spcBef>
                <a:spcPts val="0"/>
              </a:spcBef>
              <a:spcAft>
                <a:spcPts val="600"/>
              </a:spcAft>
              <a:buFont typeface="Wingdings" panose="05000000000000000000" pitchFamily="2" charset="2"/>
              <a:buChar char="§"/>
            </a:pPr>
            <a:r>
              <a:rPr lang="en-US" sz="1300">
                <a:solidFill>
                  <a:srgbClr val="000000"/>
                </a:solidFill>
                <a:latin typeface="Avenir Next P for BBG" panose="020B0503020202020204" pitchFamily="34" charset="0"/>
              </a:rPr>
              <a:t>Procurement and business requestor partner to tailor and finalize RFx documents from templates</a:t>
            </a:r>
          </a:p>
          <a:p>
            <a:pPr marL="238149" indent="-190520" defTabSz="771564">
              <a:spcBef>
                <a:spcPts val="0"/>
              </a:spcBef>
              <a:buFont typeface="Wingdings" panose="05000000000000000000" pitchFamily="2" charset="2"/>
              <a:buChar char="§"/>
            </a:pPr>
            <a:r>
              <a:rPr lang="en-US" sz="1300">
                <a:solidFill>
                  <a:srgbClr val="000000"/>
                </a:solidFill>
                <a:latin typeface="Avenir Next P for BBG" panose="020B0503020202020204" pitchFamily="34" charset="0"/>
              </a:rPr>
              <a:t>RFx includes: </a:t>
            </a:r>
          </a:p>
          <a:p>
            <a:pPr marL="495350" lvl="1" indent="-190520" defTabSz="771564">
              <a:spcBef>
                <a:spcPts val="0"/>
              </a:spcBef>
              <a:buFont typeface="Courier New" panose="02070309020205020404" pitchFamily="49" charset="0"/>
              <a:buChar char="o"/>
            </a:pPr>
            <a:r>
              <a:rPr lang="en-US" sz="1300">
                <a:solidFill>
                  <a:srgbClr val="000000"/>
                </a:solidFill>
                <a:latin typeface="Avenir Next P for BBG" panose="020B0503020202020204" pitchFamily="34" charset="0"/>
              </a:rPr>
              <a:t>Terms and conditions (contract template)</a:t>
            </a:r>
          </a:p>
          <a:p>
            <a:pPr marL="495350" lvl="1" indent="-190520" defTabSz="771564">
              <a:spcBef>
                <a:spcPts val="0"/>
              </a:spcBef>
              <a:buFont typeface="Courier New" panose="02070309020205020404" pitchFamily="49" charset="0"/>
              <a:buChar char="o"/>
            </a:pPr>
            <a:r>
              <a:rPr lang="en-US" sz="1300">
                <a:solidFill>
                  <a:srgbClr val="000000"/>
                </a:solidFill>
                <a:latin typeface="Avenir Next P for BBG" panose="020B0503020202020204" pitchFamily="34" charset="0"/>
              </a:rPr>
              <a:t>Technical requirements</a:t>
            </a:r>
          </a:p>
          <a:p>
            <a:pPr marL="495350" lvl="1" indent="-190520" defTabSz="771564">
              <a:spcBef>
                <a:spcPts val="0"/>
              </a:spcBef>
              <a:buFont typeface="Courier New" panose="02070309020205020404" pitchFamily="49" charset="0"/>
              <a:buChar char="o"/>
            </a:pPr>
            <a:r>
              <a:rPr lang="en-US" sz="1300">
                <a:solidFill>
                  <a:srgbClr val="000000"/>
                </a:solidFill>
                <a:latin typeface="Avenir Next P for BBG" panose="020B0503020202020204" pitchFamily="34" charset="0"/>
              </a:rPr>
              <a:t>Functional requirements</a:t>
            </a:r>
          </a:p>
          <a:p>
            <a:pPr marL="495350" lvl="1" indent="-190520" defTabSz="771564">
              <a:spcBef>
                <a:spcPts val="0"/>
              </a:spcBef>
              <a:buFont typeface="Courier New" panose="02070309020205020404" pitchFamily="49" charset="0"/>
              <a:buChar char="o"/>
            </a:pPr>
            <a:r>
              <a:rPr lang="en-US" sz="1300">
                <a:solidFill>
                  <a:srgbClr val="000000"/>
                </a:solidFill>
                <a:latin typeface="Avenir Next P for BBG" panose="020B0503020202020204" pitchFamily="34" charset="0"/>
              </a:rPr>
              <a:t>Pricing questions</a:t>
            </a:r>
          </a:p>
          <a:p>
            <a:pPr marL="495350" lvl="1" indent="-190520" defTabSz="771564">
              <a:spcBef>
                <a:spcPts val="0"/>
              </a:spcBef>
              <a:buFont typeface="Courier New" panose="02070309020205020404" pitchFamily="49" charset="0"/>
              <a:buChar char="o"/>
            </a:pPr>
            <a:r>
              <a:rPr lang="en-US" sz="1300">
                <a:solidFill>
                  <a:srgbClr val="000000"/>
                </a:solidFill>
                <a:latin typeface="Avenir Next P for BBG" panose="020B0503020202020204" pitchFamily="34" charset="0"/>
              </a:rPr>
              <a:t>Other questions</a:t>
            </a:r>
          </a:p>
          <a:p>
            <a:pPr marL="276252" indent="-228623" defTabSz="771564">
              <a:spcBef>
                <a:spcPts val="200"/>
              </a:spcBef>
              <a:buFont typeface="Wingdings" panose="05000000000000000000" pitchFamily="2" charset="2"/>
              <a:buChar char="§"/>
            </a:pPr>
            <a:endParaRPr lang="en-US" sz="1400">
              <a:solidFill>
                <a:srgbClr val="000000"/>
              </a:solidFill>
              <a:latin typeface="Avenir Next P for BBG" panose="020B0503020202020204" pitchFamily="34" charset="0"/>
            </a:endParaRPr>
          </a:p>
          <a:p>
            <a:pPr marL="276252" indent="-228623" defTabSz="771564">
              <a:spcBef>
                <a:spcPts val="200"/>
              </a:spcBef>
              <a:buFont typeface="Wingdings" panose="05000000000000000000" pitchFamily="2" charset="2"/>
              <a:buChar char="§"/>
            </a:pPr>
            <a:endParaRPr lang="en-US" sz="1067">
              <a:solidFill>
                <a:srgbClr val="000000"/>
              </a:solidFill>
              <a:latin typeface="Calibri" panose="020F0502020204030204"/>
            </a:endParaRPr>
          </a:p>
        </p:txBody>
      </p:sp>
      <p:sp>
        <p:nvSpPr>
          <p:cNvPr id="26" name="Content Placeholder 6">
            <a:extLst>
              <a:ext uri="{FF2B5EF4-FFF2-40B4-BE49-F238E27FC236}">
                <a16:creationId xmlns:a16="http://schemas.microsoft.com/office/drawing/2014/main" id="{8C7E6DFD-5F46-4F86-9583-C923ACB522D8}"/>
              </a:ext>
            </a:extLst>
          </p:cNvPr>
          <p:cNvSpPr txBox="1">
            <a:spLocks/>
          </p:cNvSpPr>
          <p:nvPr/>
        </p:nvSpPr>
        <p:spPr>
          <a:xfrm>
            <a:off x="5948049" y="2480703"/>
            <a:ext cx="3083656" cy="2130759"/>
          </a:xfrm>
          <a:prstGeom prst="rect">
            <a:avLst/>
          </a:prstGeom>
        </p:spPr>
        <p:txBody>
          <a:bodyPr/>
          <a:lstStyle>
            <a:lvl1pPr marL="192882" indent="-192882" algn="l" defTabSz="771525" rtl="0" eaLnBrk="1" latinLnBrk="0" hangingPunct="1">
              <a:lnSpc>
                <a:spcPct val="90000"/>
              </a:lnSpc>
              <a:spcBef>
                <a:spcPts val="845"/>
              </a:spcBef>
              <a:buFont typeface="Arial" panose="020B0604020202020204" pitchFamily="34" charset="0"/>
              <a:buChar char="•"/>
              <a:defRPr sz="2363" kern="1200">
                <a:solidFill>
                  <a:schemeClr val="tx1"/>
                </a:solidFill>
                <a:latin typeface="+mn-lt"/>
                <a:ea typeface="+mn-ea"/>
                <a:cs typeface="+mn-cs"/>
              </a:defRPr>
            </a:lvl1pPr>
            <a:lvl2pPr marL="578645" indent="-192882" algn="l" defTabSz="771525" rtl="0" eaLnBrk="1" latinLnBrk="0" hangingPunct="1">
              <a:lnSpc>
                <a:spcPct val="90000"/>
              </a:lnSpc>
              <a:spcBef>
                <a:spcPts val="422"/>
              </a:spcBef>
              <a:buFont typeface="Arial" panose="020B0604020202020204" pitchFamily="34" charset="0"/>
              <a:buChar char="•"/>
              <a:defRPr sz="2025" kern="1200">
                <a:solidFill>
                  <a:schemeClr val="tx1"/>
                </a:solidFill>
                <a:latin typeface="+mn-lt"/>
                <a:ea typeface="+mn-ea"/>
                <a:cs typeface="+mn-cs"/>
              </a:defRPr>
            </a:lvl2pPr>
            <a:lvl3pPr marL="964407" indent="-192882" algn="l" defTabSz="771525" rtl="0" eaLnBrk="1" latinLnBrk="0" hangingPunct="1">
              <a:lnSpc>
                <a:spcPct val="90000"/>
              </a:lnSpc>
              <a:spcBef>
                <a:spcPts val="422"/>
              </a:spcBef>
              <a:buFont typeface="Arial" panose="020B0604020202020204" pitchFamily="34" charset="0"/>
              <a:buChar char="•"/>
              <a:defRPr sz="1688" kern="1200">
                <a:solidFill>
                  <a:schemeClr val="tx1"/>
                </a:solidFill>
                <a:latin typeface="+mn-lt"/>
                <a:ea typeface="+mn-ea"/>
                <a:cs typeface="+mn-cs"/>
              </a:defRPr>
            </a:lvl3pPr>
            <a:lvl4pPr marL="1350170" indent="-192882" algn="l" defTabSz="771525" rtl="0" eaLnBrk="1" latinLnBrk="0" hangingPunct="1">
              <a:lnSpc>
                <a:spcPct val="90000"/>
              </a:lnSpc>
              <a:spcBef>
                <a:spcPts val="422"/>
              </a:spcBef>
              <a:buFont typeface="Arial" panose="020B0604020202020204" pitchFamily="34" charset="0"/>
              <a:buChar char="•"/>
              <a:defRPr sz="1520" kern="1200">
                <a:solidFill>
                  <a:schemeClr val="tx1"/>
                </a:solidFill>
                <a:latin typeface="+mn-lt"/>
                <a:ea typeface="+mn-ea"/>
                <a:cs typeface="+mn-cs"/>
              </a:defRPr>
            </a:lvl4pPr>
            <a:lvl5pPr marL="1735932" indent="-192882" algn="l" defTabSz="771525" rtl="0" eaLnBrk="1" latinLnBrk="0" hangingPunct="1">
              <a:lnSpc>
                <a:spcPct val="90000"/>
              </a:lnSpc>
              <a:spcBef>
                <a:spcPts val="422"/>
              </a:spcBef>
              <a:buFont typeface="Arial" panose="020B0604020202020204" pitchFamily="34" charset="0"/>
              <a:buChar char="•"/>
              <a:defRPr sz="1520" kern="1200">
                <a:solidFill>
                  <a:schemeClr val="tx1"/>
                </a:solidFill>
                <a:latin typeface="+mn-lt"/>
                <a:ea typeface="+mn-ea"/>
                <a:cs typeface="+mn-cs"/>
              </a:defRPr>
            </a:lvl5pPr>
            <a:lvl6pPr marL="2121695" indent="-192882" algn="l" defTabSz="771525" rtl="0" eaLnBrk="1" latinLnBrk="0" hangingPunct="1">
              <a:lnSpc>
                <a:spcPct val="90000"/>
              </a:lnSpc>
              <a:spcBef>
                <a:spcPts val="422"/>
              </a:spcBef>
              <a:buFont typeface="Arial" panose="020B0604020202020204" pitchFamily="34" charset="0"/>
              <a:buChar char="•"/>
              <a:defRPr sz="1520" kern="1200">
                <a:solidFill>
                  <a:schemeClr val="tx1"/>
                </a:solidFill>
                <a:latin typeface="+mn-lt"/>
                <a:ea typeface="+mn-ea"/>
                <a:cs typeface="+mn-cs"/>
              </a:defRPr>
            </a:lvl6pPr>
            <a:lvl7pPr marL="2507457" indent="-192882" algn="l" defTabSz="771525" rtl="0" eaLnBrk="1" latinLnBrk="0" hangingPunct="1">
              <a:lnSpc>
                <a:spcPct val="90000"/>
              </a:lnSpc>
              <a:spcBef>
                <a:spcPts val="422"/>
              </a:spcBef>
              <a:buFont typeface="Arial" panose="020B0604020202020204" pitchFamily="34" charset="0"/>
              <a:buChar char="•"/>
              <a:defRPr sz="1520" kern="1200">
                <a:solidFill>
                  <a:schemeClr val="tx1"/>
                </a:solidFill>
                <a:latin typeface="+mn-lt"/>
                <a:ea typeface="+mn-ea"/>
                <a:cs typeface="+mn-cs"/>
              </a:defRPr>
            </a:lvl7pPr>
            <a:lvl8pPr marL="2893220" indent="-192882" algn="l" defTabSz="771525" rtl="0" eaLnBrk="1" latinLnBrk="0" hangingPunct="1">
              <a:lnSpc>
                <a:spcPct val="90000"/>
              </a:lnSpc>
              <a:spcBef>
                <a:spcPts val="422"/>
              </a:spcBef>
              <a:buFont typeface="Arial" panose="020B0604020202020204" pitchFamily="34" charset="0"/>
              <a:buChar char="•"/>
              <a:defRPr sz="1520" kern="1200">
                <a:solidFill>
                  <a:schemeClr val="tx1"/>
                </a:solidFill>
                <a:latin typeface="+mn-lt"/>
                <a:ea typeface="+mn-ea"/>
                <a:cs typeface="+mn-cs"/>
              </a:defRPr>
            </a:lvl8pPr>
            <a:lvl9pPr marL="3278982" indent="-192882" algn="l" defTabSz="771525" rtl="0" eaLnBrk="1" latinLnBrk="0" hangingPunct="1">
              <a:lnSpc>
                <a:spcPct val="90000"/>
              </a:lnSpc>
              <a:spcBef>
                <a:spcPts val="422"/>
              </a:spcBef>
              <a:buFont typeface="Arial" panose="020B0604020202020204" pitchFamily="34" charset="0"/>
              <a:buChar char="•"/>
              <a:defRPr sz="1520" kern="1200">
                <a:solidFill>
                  <a:schemeClr val="tx1"/>
                </a:solidFill>
                <a:latin typeface="+mn-lt"/>
                <a:ea typeface="+mn-ea"/>
                <a:cs typeface="+mn-cs"/>
              </a:defRPr>
            </a:lvl9pPr>
          </a:lstStyle>
          <a:p>
            <a:pPr marL="238149" indent="-190520" defTabSz="771564">
              <a:spcBef>
                <a:spcPts val="0"/>
              </a:spcBef>
              <a:spcAft>
                <a:spcPts val="600"/>
              </a:spcAft>
              <a:buFont typeface="Wingdings" panose="05000000000000000000" pitchFamily="2" charset="2"/>
              <a:buChar char="§"/>
            </a:pPr>
            <a:r>
              <a:rPr lang="en-US" sz="1400">
                <a:solidFill>
                  <a:srgbClr val="000000"/>
                </a:solidFill>
                <a:latin typeface="Avenir Next P for BBG" panose="020B0503020202020204" pitchFamily="34" charset="0"/>
              </a:rPr>
              <a:t>Procurement publishes RFx with a minimum of three bidders</a:t>
            </a:r>
          </a:p>
          <a:p>
            <a:pPr marL="238149" indent="-190520" defTabSz="771564">
              <a:spcBef>
                <a:spcPts val="0"/>
              </a:spcBef>
              <a:spcAft>
                <a:spcPts val="600"/>
              </a:spcAft>
              <a:buFont typeface="Wingdings" panose="05000000000000000000" pitchFamily="2" charset="2"/>
              <a:buChar char="§"/>
            </a:pPr>
            <a:r>
              <a:rPr lang="en-US" sz="1400">
                <a:solidFill>
                  <a:srgbClr val="000000"/>
                </a:solidFill>
                <a:latin typeface="Avenir Next P for BBG" panose="020B0503020202020204" pitchFamily="34" charset="0"/>
              </a:rPr>
              <a:t>Procurement receives proposals including all pricing plus marked templated agreements</a:t>
            </a:r>
          </a:p>
          <a:p>
            <a:pPr marL="238149" indent="-190520" defTabSz="771564">
              <a:spcBef>
                <a:spcPts val="0"/>
              </a:spcBef>
              <a:spcAft>
                <a:spcPts val="600"/>
              </a:spcAft>
              <a:buFont typeface="Wingdings" panose="05000000000000000000" pitchFamily="2" charset="2"/>
              <a:buChar char="§"/>
            </a:pPr>
            <a:r>
              <a:rPr lang="en-US" sz="1400">
                <a:solidFill>
                  <a:srgbClr val="000000"/>
                </a:solidFill>
                <a:latin typeface="Avenir Next P for BBG" panose="020B0503020202020204" pitchFamily="34" charset="0"/>
              </a:rPr>
              <a:t>Procurement and business requestors, and other stakeholders score the proposals against requirements and objective evaluation criteria</a:t>
            </a:r>
          </a:p>
          <a:p>
            <a:pPr marL="238149" indent="-190520" defTabSz="771564">
              <a:spcBef>
                <a:spcPts val="0"/>
              </a:spcBef>
              <a:spcAft>
                <a:spcPts val="600"/>
              </a:spcAft>
              <a:buFont typeface="Wingdings" panose="05000000000000000000" pitchFamily="2" charset="2"/>
              <a:buChar char="§"/>
            </a:pPr>
            <a:r>
              <a:rPr lang="en-US" sz="1400">
                <a:solidFill>
                  <a:srgbClr val="000000"/>
                </a:solidFill>
                <a:latin typeface="Avenir Next P for BBG" panose="020B0503020202020204" pitchFamily="34" charset="0"/>
              </a:rPr>
              <a:t>Procurement conducts multiple rounds of negotiations to get to best and final commercial terms including pricing</a:t>
            </a:r>
          </a:p>
          <a:p>
            <a:pPr marL="238149" indent="-190520" defTabSz="771564">
              <a:spcBef>
                <a:spcPts val="0"/>
              </a:spcBef>
              <a:spcAft>
                <a:spcPts val="600"/>
              </a:spcAft>
              <a:buFont typeface="Wingdings" panose="05000000000000000000" pitchFamily="2" charset="2"/>
              <a:buChar char="§"/>
            </a:pPr>
            <a:r>
              <a:rPr lang="en-US" sz="1400">
                <a:solidFill>
                  <a:srgbClr val="000000"/>
                </a:solidFill>
                <a:latin typeface="Avenir Next P for BBG" panose="020B0503020202020204" pitchFamily="34" charset="0"/>
              </a:rPr>
              <a:t>Legal negotiates and finalizes legal terms</a:t>
            </a:r>
          </a:p>
          <a:p>
            <a:pPr marL="238149" indent="-190520" defTabSz="771564">
              <a:spcBef>
                <a:spcPts val="0"/>
              </a:spcBef>
              <a:spcAft>
                <a:spcPts val="600"/>
              </a:spcAft>
              <a:buFont typeface="Wingdings" panose="05000000000000000000" pitchFamily="2" charset="2"/>
              <a:buChar char="§"/>
            </a:pPr>
            <a:r>
              <a:rPr lang="en-US" sz="1400">
                <a:solidFill>
                  <a:srgbClr val="000000"/>
                </a:solidFill>
                <a:latin typeface="Avenir Next P for BBG" panose="020B0503020202020204" pitchFamily="34" charset="0"/>
              </a:rPr>
              <a:t>Contract finalized</a:t>
            </a:r>
          </a:p>
          <a:p>
            <a:pPr marL="276252" indent="-228623" defTabSz="771564">
              <a:spcBef>
                <a:spcPts val="200"/>
              </a:spcBef>
              <a:buFont typeface="Wingdings" panose="05000000000000000000" pitchFamily="2" charset="2"/>
              <a:buChar char="§"/>
            </a:pPr>
            <a:endParaRPr lang="en-US" sz="1400">
              <a:solidFill>
                <a:srgbClr val="000000"/>
              </a:solidFill>
              <a:latin typeface="Avenir Next P for BBG" panose="020B0503020202020204" pitchFamily="34" charset="0"/>
            </a:endParaRPr>
          </a:p>
          <a:p>
            <a:pPr marL="495350" lvl="1" indent="-190520" defTabSz="771564">
              <a:spcBef>
                <a:spcPts val="200"/>
              </a:spcBef>
              <a:buFont typeface="Calibri" panose="020F0502020204030204" pitchFamily="34" charset="0"/>
              <a:buChar char="₋"/>
            </a:pPr>
            <a:endParaRPr lang="en-US" sz="1400">
              <a:solidFill>
                <a:srgbClr val="000000"/>
              </a:solidFill>
              <a:latin typeface="Avenir Next P for BBG" panose="020B0503020202020204" pitchFamily="34" charset="0"/>
            </a:endParaRPr>
          </a:p>
        </p:txBody>
      </p:sp>
      <p:sp>
        <p:nvSpPr>
          <p:cNvPr id="27" name="Content Placeholder 6">
            <a:extLst>
              <a:ext uri="{FF2B5EF4-FFF2-40B4-BE49-F238E27FC236}">
                <a16:creationId xmlns:a16="http://schemas.microsoft.com/office/drawing/2014/main" id="{826B96A1-A229-480F-B729-E139CE2CD097}"/>
              </a:ext>
            </a:extLst>
          </p:cNvPr>
          <p:cNvSpPr txBox="1">
            <a:spLocks/>
          </p:cNvSpPr>
          <p:nvPr/>
        </p:nvSpPr>
        <p:spPr>
          <a:xfrm>
            <a:off x="9031705" y="2486403"/>
            <a:ext cx="2901111" cy="2130759"/>
          </a:xfrm>
          <a:prstGeom prst="rect">
            <a:avLst/>
          </a:prstGeom>
        </p:spPr>
        <p:txBody>
          <a:bodyPr/>
          <a:lstStyle>
            <a:lvl1pPr marL="192882" indent="-192882" algn="l" defTabSz="771525" rtl="0" eaLnBrk="1" latinLnBrk="0" hangingPunct="1">
              <a:lnSpc>
                <a:spcPct val="90000"/>
              </a:lnSpc>
              <a:spcBef>
                <a:spcPts val="845"/>
              </a:spcBef>
              <a:buFont typeface="Arial" panose="020B0604020202020204" pitchFamily="34" charset="0"/>
              <a:buChar char="•"/>
              <a:defRPr sz="2363" kern="1200">
                <a:solidFill>
                  <a:schemeClr val="tx1"/>
                </a:solidFill>
                <a:latin typeface="+mn-lt"/>
                <a:ea typeface="+mn-ea"/>
                <a:cs typeface="+mn-cs"/>
              </a:defRPr>
            </a:lvl1pPr>
            <a:lvl2pPr marL="578645" indent="-192882" algn="l" defTabSz="771525" rtl="0" eaLnBrk="1" latinLnBrk="0" hangingPunct="1">
              <a:lnSpc>
                <a:spcPct val="90000"/>
              </a:lnSpc>
              <a:spcBef>
                <a:spcPts val="422"/>
              </a:spcBef>
              <a:buFont typeface="Arial" panose="020B0604020202020204" pitchFamily="34" charset="0"/>
              <a:buChar char="•"/>
              <a:defRPr sz="2025" kern="1200">
                <a:solidFill>
                  <a:schemeClr val="tx1"/>
                </a:solidFill>
                <a:latin typeface="+mn-lt"/>
                <a:ea typeface="+mn-ea"/>
                <a:cs typeface="+mn-cs"/>
              </a:defRPr>
            </a:lvl2pPr>
            <a:lvl3pPr marL="964407" indent="-192882" algn="l" defTabSz="771525" rtl="0" eaLnBrk="1" latinLnBrk="0" hangingPunct="1">
              <a:lnSpc>
                <a:spcPct val="90000"/>
              </a:lnSpc>
              <a:spcBef>
                <a:spcPts val="422"/>
              </a:spcBef>
              <a:buFont typeface="Arial" panose="020B0604020202020204" pitchFamily="34" charset="0"/>
              <a:buChar char="•"/>
              <a:defRPr sz="1688" kern="1200">
                <a:solidFill>
                  <a:schemeClr val="tx1"/>
                </a:solidFill>
                <a:latin typeface="+mn-lt"/>
                <a:ea typeface="+mn-ea"/>
                <a:cs typeface="+mn-cs"/>
              </a:defRPr>
            </a:lvl3pPr>
            <a:lvl4pPr marL="1350170" indent="-192882" algn="l" defTabSz="771525" rtl="0" eaLnBrk="1" latinLnBrk="0" hangingPunct="1">
              <a:lnSpc>
                <a:spcPct val="90000"/>
              </a:lnSpc>
              <a:spcBef>
                <a:spcPts val="422"/>
              </a:spcBef>
              <a:buFont typeface="Arial" panose="020B0604020202020204" pitchFamily="34" charset="0"/>
              <a:buChar char="•"/>
              <a:defRPr sz="1520" kern="1200">
                <a:solidFill>
                  <a:schemeClr val="tx1"/>
                </a:solidFill>
                <a:latin typeface="+mn-lt"/>
                <a:ea typeface="+mn-ea"/>
                <a:cs typeface="+mn-cs"/>
              </a:defRPr>
            </a:lvl4pPr>
            <a:lvl5pPr marL="1735932" indent="-192882" algn="l" defTabSz="771525" rtl="0" eaLnBrk="1" latinLnBrk="0" hangingPunct="1">
              <a:lnSpc>
                <a:spcPct val="90000"/>
              </a:lnSpc>
              <a:spcBef>
                <a:spcPts val="422"/>
              </a:spcBef>
              <a:buFont typeface="Arial" panose="020B0604020202020204" pitchFamily="34" charset="0"/>
              <a:buChar char="•"/>
              <a:defRPr sz="1520" kern="1200">
                <a:solidFill>
                  <a:schemeClr val="tx1"/>
                </a:solidFill>
                <a:latin typeface="+mn-lt"/>
                <a:ea typeface="+mn-ea"/>
                <a:cs typeface="+mn-cs"/>
              </a:defRPr>
            </a:lvl5pPr>
            <a:lvl6pPr marL="2121695" indent="-192882" algn="l" defTabSz="771525" rtl="0" eaLnBrk="1" latinLnBrk="0" hangingPunct="1">
              <a:lnSpc>
                <a:spcPct val="90000"/>
              </a:lnSpc>
              <a:spcBef>
                <a:spcPts val="422"/>
              </a:spcBef>
              <a:buFont typeface="Arial" panose="020B0604020202020204" pitchFamily="34" charset="0"/>
              <a:buChar char="•"/>
              <a:defRPr sz="1520" kern="1200">
                <a:solidFill>
                  <a:schemeClr val="tx1"/>
                </a:solidFill>
                <a:latin typeface="+mn-lt"/>
                <a:ea typeface="+mn-ea"/>
                <a:cs typeface="+mn-cs"/>
              </a:defRPr>
            </a:lvl6pPr>
            <a:lvl7pPr marL="2507457" indent="-192882" algn="l" defTabSz="771525" rtl="0" eaLnBrk="1" latinLnBrk="0" hangingPunct="1">
              <a:lnSpc>
                <a:spcPct val="90000"/>
              </a:lnSpc>
              <a:spcBef>
                <a:spcPts val="422"/>
              </a:spcBef>
              <a:buFont typeface="Arial" panose="020B0604020202020204" pitchFamily="34" charset="0"/>
              <a:buChar char="•"/>
              <a:defRPr sz="1520" kern="1200">
                <a:solidFill>
                  <a:schemeClr val="tx1"/>
                </a:solidFill>
                <a:latin typeface="+mn-lt"/>
                <a:ea typeface="+mn-ea"/>
                <a:cs typeface="+mn-cs"/>
              </a:defRPr>
            </a:lvl7pPr>
            <a:lvl8pPr marL="2893220" indent="-192882" algn="l" defTabSz="771525" rtl="0" eaLnBrk="1" latinLnBrk="0" hangingPunct="1">
              <a:lnSpc>
                <a:spcPct val="90000"/>
              </a:lnSpc>
              <a:spcBef>
                <a:spcPts val="422"/>
              </a:spcBef>
              <a:buFont typeface="Arial" panose="020B0604020202020204" pitchFamily="34" charset="0"/>
              <a:buChar char="•"/>
              <a:defRPr sz="1520" kern="1200">
                <a:solidFill>
                  <a:schemeClr val="tx1"/>
                </a:solidFill>
                <a:latin typeface="+mn-lt"/>
                <a:ea typeface="+mn-ea"/>
                <a:cs typeface="+mn-cs"/>
              </a:defRPr>
            </a:lvl8pPr>
            <a:lvl9pPr marL="3278982" indent="-192882" algn="l" defTabSz="771525" rtl="0" eaLnBrk="1" latinLnBrk="0" hangingPunct="1">
              <a:lnSpc>
                <a:spcPct val="90000"/>
              </a:lnSpc>
              <a:spcBef>
                <a:spcPts val="422"/>
              </a:spcBef>
              <a:buFont typeface="Arial" panose="020B0604020202020204" pitchFamily="34" charset="0"/>
              <a:buChar char="•"/>
              <a:defRPr sz="1520" kern="1200">
                <a:solidFill>
                  <a:schemeClr val="tx1"/>
                </a:solidFill>
                <a:latin typeface="+mn-lt"/>
                <a:ea typeface="+mn-ea"/>
                <a:cs typeface="+mn-cs"/>
              </a:defRPr>
            </a:lvl9pPr>
          </a:lstStyle>
          <a:p>
            <a:pPr marL="238149" indent="-190520" defTabSz="771564">
              <a:spcBef>
                <a:spcPts val="0"/>
              </a:spcBef>
              <a:spcAft>
                <a:spcPts val="600"/>
              </a:spcAft>
              <a:buFont typeface="Wingdings" panose="05000000000000000000" pitchFamily="2" charset="2"/>
              <a:buChar char="§"/>
            </a:pPr>
            <a:r>
              <a:rPr lang="en-US" sz="1400">
                <a:solidFill>
                  <a:srgbClr val="000000"/>
                </a:solidFill>
                <a:latin typeface="Avenir Next P for BBG" panose="020B0503020202020204" pitchFamily="34" charset="0"/>
              </a:rPr>
              <a:t>Requisition submitted and approved in Coupa</a:t>
            </a:r>
          </a:p>
          <a:p>
            <a:pPr marL="238149" indent="-190520" defTabSz="771564">
              <a:spcBef>
                <a:spcPts val="0"/>
              </a:spcBef>
              <a:buFont typeface="Wingdings" panose="05000000000000000000" pitchFamily="2" charset="2"/>
              <a:buChar char="§"/>
            </a:pPr>
            <a:r>
              <a:rPr lang="en-US" sz="1400">
                <a:solidFill>
                  <a:srgbClr val="000000"/>
                </a:solidFill>
                <a:latin typeface="Avenir Next P for BBG" panose="020B0503020202020204" pitchFamily="34" charset="0"/>
              </a:rPr>
              <a:t>Required approvals include:</a:t>
            </a:r>
          </a:p>
          <a:p>
            <a:pPr marL="401638" lvl="1" indent="-171450" defTabSz="771564">
              <a:spcBef>
                <a:spcPts val="0"/>
              </a:spcBef>
              <a:buFont typeface="Courier New" panose="02070309020205020404" pitchFamily="49" charset="0"/>
              <a:buChar char="o"/>
            </a:pPr>
            <a:r>
              <a:rPr lang="en-US" sz="1400">
                <a:solidFill>
                  <a:srgbClr val="000000"/>
                </a:solidFill>
                <a:latin typeface="Avenir Next P for BBG" panose="020B0503020202020204" pitchFamily="34" charset="0"/>
              </a:rPr>
              <a:t>Finance</a:t>
            </a:r>
          </a:p>
          <a:p>
            <a:pPr marL="401638" lvl="1" indent="-171450" defTabSz="771564">
              <a:spcBef>
                <a:spcPts val="0"/>
              </a:spcBef>
              <a:buFont typeface="Courier New" panose="02070309020205020404" pitchFamily="49" charset="0"/>
              <a:buChar char="o"/>
            </a:pPr>
            <a:r>
              <a:rPr lang="en-US" sz="1400">
                <a:solidFill>
                  <a:srgbClr val="000000"/>
                </a:solidFill>
                <a:latin typeface="Avenir Next P for BBG" panose="020B0503020202020204" pitchFamily="34" charset="0"/>
              </a:rPr>
              <a:t>Procurement (In some cases)</a:t>
            </a:r>
          </a:p>
          <a:p>
            <a:pPr marL="401638" lvl="1" indent="-171450" defTabSz="771564">
              <a:spcBef>
                <a:spcPts val="0"/>
              </a:spcBef>
              <a:spcAft>
                <a:spcPts val="600"/>
              </a:spcAft>
              <a:buFont typeface="Courier New" panose="02070309020205020404" pitchFamily="49" charset="0"/>
              <a:buChar char="o"/>
            </a:pPr>
            <a:r>
              <a:rPr lang="en-US" sz="1400">
                <a:solidFill>
                  <a:srgbClr val="000000"/>
                </a:solidFill>
                <a:latin typeface="Avenir Next P for BBG" panose="020B0503020202020204" pitchFamily="34" charset="0"/>
              </a:rPr>
              <a:t>Management per policy</a:t>
            </a:r>
          </a:p>
          <a:p>
            <a:pPr marL="238149" indent="-190520" defTabSz="771564">
              <a:spcBef>
                <a:spcPts val="0"/>
              </a:spcBef>
              <a:spcAft>
                <a:spcPts val="600"/>
              </a:spcAft>
              <a:buFont typeface="Wingdings" panose="05000000000000000000" pitchFamily="2" charset="2"/>
              <a:buChar char="§"/>
            </a:pPr>
            <a:r>
              <a:rPr lang="en-US" sz="1400">
                <a:solidFill>
                  <a:srgbClr val="000000"/>
                </a:solidFill>
                <a:latin typeface="Avenir Next P for BBG" panose="020B0503020202020204" pitchFamily="34" charset="0"/>
              </a:rPr>
              <a:t>Contract executed via </a:t>
            </a:r>
            <a:r>
              <a:rPr lang="en-US" sz="1400" err="1">
                <a:solidFill>
                  <a:srgbClr val="000000"/>
                </a:solidFill>
                <a:latin typeface="Avenir Next P for BBG" panose="020B0503020202020204" pitchFamily="34" charset="0"/>
              </a:rPr>
              <a:t>Docusign</a:t>
            </a:r>
            <a:r>
              <a:rPr lang="en-US" sz="1400">
                <a:solidFill>
                  <a:srgbClr val="000000"/>
                </a:solidFill>
                <a:latin typeface="Avenir Next P for BBG" panose="020B0503020202020204" pitchFamily="34" charset="0"/>
              </a:rPr>
              <a:t> per Contract Signing Authority Policy</a:t>
            </a:r>
          </a:p>
          <a:p>
            <a:pPr marL="238149" indent="-190520" defTabSz="771564">
              <a:spcBef>
                <a:spcPts val="0"/>
              </a:spcBef>
              <a:spcAft>
                <a:spcPts val="600"/>
              </a:spcAft>
              <a:buFont typeface="Wingdings" panose="05000000000000000000" pitchFamily="2" charset="2"/>
              <a:buChar char="§"/>
            </a:pPr>
            <a:r>
              <a:rPr lang="en-US" sz="1400">
                <a:solidFill>
                  <a:srgbClr val="000000"/>
                </a:solidFill>
                <a:latin typeface="Avenir Next P for BBG" panose="020B0503020202020204" pitchFamily="34" charset="0"/>
              </a:rPr>
              <a:t>Procurement provides PO information and fully executed contract to supplier</a:t>
            </a:r>
          </a:p>
          <a:p>
            <a:pPr marL="276252" indent="-228623" defTabSz="771564">
              <a:spcBef>
                <a:spcPts val="200"/>
              </a:spcBef>
              <a:buFont typeface="Wingdings" panose="05000000000000000000" pitchFamily="2" charset="2"/>
              <a:buChar char="§"/>
            </a:pPr>
            <a:endParaRPr lang="en-US" sz="1000">
              <a:solidFill>
                <a:srgbClr val="000000"/>
              </a:solidFill>
              <a:latin typeface="Arial" panose="020B0604020202020204"/>
            </a:endParaRPr>
          </a:p>
          <a:p>
            <a:pPr marL="495350" lvl="1" indent="-190520" defTabSz="771564">
              <a:spcBef>
                <a:spcPts val="200"/>
              </a:spcBef>
              <a:buFont typeface="Calibri" panose="020F0502020204030204" pitchFamily="34" charset="0"/>
              <a:buChar char="₋"/>
            </a:pPr>
            <a:endParaRPr lang="en-US" sz="1000">
              <a:solidFill>
                <a:srgbClr val="000000"/>
              </a:solidFill>
              <a:latin typeface="Arial" panose="020B0604020202020204"/>
            </a:endParaRPr>
          </a:p>
        </p:txBody>
      </p:sp>
      <p:sp>
        <p:nvSpPr>
          <p:cNvPr id="2" name="object 6">
            <a:extLst>
              <a:ext uri="{FF2B5EF4-FFF2-40B4-BE49-F238E27FC236}">
                <a16:creationId xmlns:a16="http://schemas.microsoft.com/office/drawing/2014/main" id="{CE19ACED-C385-8A08-6172-3D02A451FBAA}"/>
              </a:ext>
            </a:extLst>
          </p:cNvPr>
          <p:cNvSpPr txBox="1">
            <a:spLocks/>
          </p:cNvSpPr>
          <p:nvPr/>
        </p:nvSpPr>
        <p:spPr>
          <a:xfrm>
            <a:off x="543850" y="574232"/>
            <a:ext cx="10954512" cy="43088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6933">
              <a:lnSpc>
                <a:spcPct val="100000"/>
              </a:lnSpc>
            </a:pPr>
            <a:r>
              <a:rPr lang="en-US" sz="2667" b="1" spc="-7">
                <a:latin typeface="+mn-lt"/>
              </a:rPr>
              <a:t>Strategic </a:t>
            </a:r>
            <a:r>
              <a:rPr lang="en-US" sz="2800" b="1" spc="-7">
                <a:latin typeface="+mn-lt"/>
              </a:rPr>
              <a:t>Sourcing</a:t>
            </a:r>
            <a:r>
              <a:rPr lang="en-US" sz="2667" b="1" spc="-7">
                <a:latin typeface="+mn-lt"/>
              </a:rPr>
              <a:t> (RFP) Process</a:t>
            </a:r>
            <a:endParaRPr lang="en-US" sz="2667" b="1">
              <a:latin typeface="+mn-lt"/>
            </a:endParaRPr>
          </a:p>
        </p:txBody>
      </p:sp>
    </p:spTree>
    <p:extLst>
      <p:ext uri="{BB962C8B-B14F-4D97-AF65-F5344CB8AC3E}">
        <p14:creationId xmlns:p14="http://schemas.microsoft.com/office/powerpoint/2010/main" val="34639555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0776D-F440-AC10-6BCE-5055CFDA73C2}"/>
              </a:ext>
            </a:extLst>
          </p:cNvPr>
          <p:cNvSpPr>
            <a:spLocks noGrp="1"/>
          </p:cNvSpPr>
          <p:nvPr>
            <p:ph type="ctrTitle"/>
          </p:nvPr>
        </p:nvSpPr>
        <p:spPr>
          <a:xfrm>
            <a:off x="630935" y="1371600"/>
            <a:ext cx="7681349" cy="1785026"/>
          </a:xfrm>
        </p:spPr>
        <p:txBody>
          <a:bodyPr/>
          <a:lstStyle/>
          <a:p>
            <a:r>
              <a:rPr lang="en-US">
                <a:solidFill>
                  <a:schemeClr val="accent1">
                    <a:lumMod val="50000"/>
                  </a:schemeClr>
                </a:solidFill>
                <a:cs typeface="Arial"/>
              </a:rPr>
              <a:t>Coupa </a:t>
            </a:r>
            <a:br>
              <a:rPr lang="en-US">
                <a:solidFill>
                  <a:schemeClr val="accent1">
                    <a:lumMod val="50000"/>
                  </a:schemeClr>
                </a:solidFill>
                <a:cs typeface="Arial"/>
              </a:rPr>
            </a:br>
            <a:r>
              <a:rPr lang="en-US" sz="2800">
                <a:solidFill>
                  <a:schemeClr val="accent1">
                    <a:lumMod val="50000"/>
                  </a:schemeClr>
                </a:solidFill>
                <a:cs typeface="Arial"/>
              </a:rPr>
              <a:t>Contract Request, Requisitions, New Vendor Onboarding &amp; Receiving an Invoice </a:t>
            </a:r>
            <a:br>
              <a:rPr lang="en-US" sz="2800">
                <a:solidFill>
                  <a:schemeClr val="accent1">
                    <a:lumMod val="50000"/>
                  </a:schemeClr>
                </a:solidFill>
                <a:cs typeface="Arial"/>
              </a:rPr>
            </a:br>
            <a:br>
              <a:rPr lang="en-US">
                <a:solidFill>
                  <a:srgbClr val="0BB096"/>
                </a:solidFill>
                <a:cs typeface="Arial"/>
              </a:rPr>
            </a:br>
            <a:br>
              <a:rPr lang="en-US">
                <a:solidFill>
                  <a:srgbClr val="0BB096"/>
                </a:solidFill>
                <a:cs typeface="Arial"/>
              </a:rPr>
            </a:br>
            <a:br>
              <a:rPr lang="en-US">
                <a:solidFill>
                  <a:srgbClr val="0BB096"/>
                </a:solidFill>
                <a:cs typeface="Arial"/>
              </a:rPr>
            </a:br>
            <a:br>
              <a:rPr lang="en-US">
                <a:solidFill>
                  <a:srgbClr val="0BB096"/>
                </a:solidFill>
                <a:cs typeface="Arial"/>
              </a:rPr>
            </a:br>
            <a:br>
              <a:rPr lang="en-US">
                <a:solidFill>
                  <a:srgbClr val="0BB096"/>
                </a:solidFill>
                <a:cs typeface="Arial"/>
              </a:rPr>
            </a:br>
            <a:br>
              <a:rPr lang="en-US">
                <a:solidFill>
                  <a:srgbClr val="0BB096"/>
                </a:solidFill>
                <a:cs typeface="Arial"/>
              </a:rPr>
            </a:br>
            <a:endParaRPr lang="en-US" sz="1200">
              <a:cs typeface="Arial"/>
            </a:endParaRPr>
          </a:p>
        </p:txBody>
      </p:sp>
    </p:spTree>
    <p:extLst>
      <p:ext uri="{BB962C8B-B14F-4D97-AF65-F5344CB8AC3E}">
        <p14:creationId xmlns:p14="http://schemas.microsoft.com/office/powerpoint/2010/main" val="12146478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6C1874-1546-5EF8-E99C-480B4C1B0B3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65BB619-3008-54B7-5668-F87F55BF9BAC}"/>
              </a:ext>
            </a:extLst>
          </p:cNvPr>
          <p:cNvSpPr txBox="1"/>
          <p:nvPr/>
        </p:nvSpPr>
        <p:spPr>
          <a:xfrm>
            <a:off x="715710" y="459609"/>
            <a:ext cx="6097424" cy="523220"/>
          </a:xfrm>
          <a:prstGeom prst="rect">
            <a:avLst/>
          </a:prstGeom>
          <a:noFill/>
        </p:spPr>
        <p:txBody>
          <a:bodyPr wrap="square">
            <a:spAutoFit/>
          </a:bodyPr>
          <a:lstStyle/>
          <a:p>
            <a:r>
              <a:rPr lang="en-US" sz="2800" b="1">
                <a:latin typeface="+mj-lt"/>
              </a:rPr>
              <a:t>Coupa Demonstrations </a:t>
            </a:r>
          </a:p>
        </p:txBody>
      </p:sp>
      <p:sp>
        <p:nvSpPr>
          <p:cNvPr id="4" name="Content Placeholder 3">
            <a:extLst>
              <a:ext uri="{FF2B5EF4-FFF2-40B4-BE49-F238E27FC236}">
                <a16:creationId xmlns:a16="http://schemas.microsoft.com/office/drawing/2014/main" id="{DB829A7E-4159-407F-13AF-4885087C665A}"/>
              </a:ext>
            </a:extLst>
          </p:cNvPr>
          <p:cNvSpPr>
            <a:spLocks noGrp="1"/>
          </p:cNvSpPr>
          <p:nvPr>
            <p:ph sz="half" idx="11"/>
          </p:nvPr>
        </p:nvSpPr>
        <p:spPr>
          <a:xfrm>
            <a:off x="661131" y="1371600"/>
            <a:ext cx="10869738" cy="4114800"/>
          </a:xfrm>
        </p:spPr>
        <p:txBody>
          <a:bodyPr/>
          <a:lstStyle/>
          <a:p>
            <a:pPr marL="457200" indent="-457200">
              <a:buAutoNum type="arabicPeriod"/>
            </a:pPr>
            <a:r>
              <a:rPr lang="en-US" b="0"/>
              <a:t>Submit a Contract Request (NDA, MSA, order form, SOW)</a:t>
            </a:r>
          </a:p>
          <a:p>
            <a:pPr marL="1028700" lvl="3" indent="-457200"/>
            <a:r>
              <a:rPr lang="en-US"/>
              <a:t>New engagement </a:t>
            </a:r>
          </a:p>
          <a:p>
            <a:pPr marL="1028700" lvl="3" indent="-457200"/>
            <a:r>
              <a:rPr lang="en-US" b="0"/>
              <a:t>Renewals </a:t>
            </a:r>
          </a:p>
          <a:p>
            <a:pPr marL="1028700" lvl="3" indent="-457200"/>
            <a:r>
              <a:rPr lang="en-US" b="0"/>
              <a:t>VIRA &amp; AI process </a:t>
            </a:r>
          </a:p>
          <a:p>
            <a:pPr marL="457200" indent="-457200">
              <a:buAutoNum type="arabicPeriod"/>
            </a:pPr>
            <a:r>
              <a:rPr lang="en-US" b="0"/>
              <a:t>Submit a Supplier Onboarding Request (new vendor)</a:t>
            </a:r>
          </a:p>
          <a:p>
            <a:pPr marL="1028700" lvl="3" indent="-457200"/>
            <a:r>
              <a:rPr lang="en-US"/>
              <a:t>Revision of current vendor (address, name change, EIN#) – Jira ticket </a:t>
            </a:r>
            <a:endParaRPr lang="en-US" b="0"/>
          </a:p>
          <a:p>
            <a:pPr marL="457200" indent="-457200">
              <a:buAutoNum type="arabicPeriod"/>
            </a:pPr>
            <a:r>
              <a:rPr lang="en-US" b="0"/>
              <a:t>Submit a Requisition – funding approval</a:t>
            </a:r>
          </a:p>
          <a:p>
            <a:pPr marL="1028700" lvl="3" indent="-457200"/>
            <a:r>
              <a:rPr lang="en-US" b="0"/>
              <a:t>New engagement</a:t>
            </a:r>
          </a:p>
          <a:p>
            <a:pPr marL="1028700" lvl="3" indent="-457200"/>
            <a:r>
              <a:rPr lang="en-US" b="0"/>
              <a:t>Increase Fu</a:t>
            </a:r>
            <a:r>
              <a:rPr lang="en-US"/>
              <a:t>nding (change in scope or underfunded) – Jira ticket</a:t>
            </a:r>
          </a:p>
          <a:p>
            <a:pPr marL="1028700" lvl="3" indent="-457200"/>
            <a:r>
              <a:rPr lang="en-US"/>
              <a:t>Add detailed justification - 5 </a:t>
            </a:r>
            <a:r>
              <a:rPr lang="en-US" err="1"/>
              <a:t>Ws</a:t>
            </a:r>
            <a:r>
              <a:rPr lang="en-US"/>
              <a:t> (who, what, where, when, and why)</a:t>
            </a:r>
          </a:p>
          <a:p>
            <a:pPr marL="1028700" lvl="3" indent="-457200"/>
            <a:r>
              <a:rPr lang="en-US"/>
              <a:t>Attach quote/SOW if applicable </a:t>
            </a:r>
          </a:p>
          <a:p>
            <a:pPr marL="1028700" lvl="3" indent="-457200"/>
            <a:r>
              <a:rPr lang="en-US" b="0"/>
              <a:t>Verify GL code, Internal Order, Cost Center, add Asset # (Accounting request), change requestor/ship to  </a:t>
            </a:r>
          </a:p>
          <a:p>
            <a:pPr marL="1028700" lvl="3" indent="-457200"/>
            <a:r>
              <a:rPr lang="en-US" b="0"/>
              <a:t>AP received invoice, no PO found or PO doesn’t have enough funds (violation) </a:t>
            </a:r>
          </a:p>
          <a:p>
            <a:pPr marL="1028700" lvl="3" indent="-457200"/>
            <a:r>
              <a:rPr lang="en-US"/>
              <a:t>Approval process/authority </a:t>
            </a:r>
            <a:endParaRPr lang="en-US" b="0"/>
          </a:p>
          <a:p>
            <a:pPr marL="457200" indent="-457200">
              <a:buAutoNum type="arabicPeriod"/>
            </a:pPr>
            <a:r>
              <a:rPr lang="en-US" b="0"/>
              <a:t>Receive an invoice – a/k/a approve an invoice for payment </a:t>
            </a:r>
          </a:p>
          <a:p>
            <a:pPr marL="457200" indent="-457200">
              <a:buAutoNum type="arabicPeriod"/>
            </a:pPr>
            <a:endParaRPr lang="en-US" sz="1600" b="0"/>
          </a:p>
          <a:p>
            <a:pPr marL="0" indent="0">
              <a:buNone/>
            </a:pPr>
            <a:endParaRPr lang="en-US" sz="1600" b="0"/>
          </a:p>
          <a:p>
            <a:pPr marL="0" indent="0">
              <a:buNone/>
            </a:pPr>
            <a:endParaRPr lang="en-US" sz="1600" b="0"/>
          </a:p>
          <a:p>
            <a:pPr marL="0" indent="0">
              <a:buNone/>
            </a:pPr>
            <a:endParaRPr lang="en-US"/>
          </a:p>
        </p:txBody>
      </p:sp>
    </p:spTree>
    <p:extLst>
      <p:ext uri="{BB962C8B-B14F-4D97-AF65-F5344CB8AC3E}">
        <p14:creationId xmlns:p14="http://schemas.microsoft.com/office/powerpoint/2010/main" val="656696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3322F0-9006-0481-C82D-479425C8D278}"/>
              </a:ext>
            </a:extLst>
          </p:cNvPr>
          <p:cNvSpPr>
            <a:spLocks noGrp="1"/>
          </p:cNvSpPr>
          <p:nvPr>
            <p:ph type="body" idx="14"/>
          </p:nvPr>
        </p:nvSpPr>
        <p:spPr>
          <a:xfrm>
            <a:off x="564204" y="1321587"/>
            <a:ext cx="8623570" cy="5171492"/>
          </a:xfrm>
        </p:spPr>
        <p:txBody>
          <a:bodyPr/>
          <a:lstStyle/>
          <a:p>
            <a:pPr marL="0" indent="0" algn="l">
              <a:buNone/>
            </a:pPr>
            <a:r>
              <a:rPr lang="en-US" b="0" i="0">
                <a:solidFill>
                  <a:srgbClr val="262626"/>
                </a:solidFill>
                <a:effectLst/>
                <a:latin typeface="Arial" panose="020B0604020202020204" pitchFamily="34" charset="0"/>
              </a:rPr>
              <a:t>The Procurement team is dedicated to providing the best strategic sourcing, procurement, negotiation, financial and informational resources as it relates to the acquisition of quality goods and services for Bloomberg Industry Group</a:t>
            </a:r>
            <a:r>
              <a:rPr lang="en-US">
                <a:solidFill>
                  <a:srgbClr val="262626"/>
                </a:solidFill>
                <a:latin typeface="Arial" panose="020B0604020202020204" pitchFamily="34" charset="0"/>
              </a:rPr>
              <a:t> </a:t>
            </a:r>
            <a:r>
              <a:rPr lang="en-US" b="0" i="0">
                <a:solidFill>
                  <a:srgbClr val="262626"/>
                </a:solidFill>
                <a:effectLst/>
                <a:latin typeface="Arial" panose="020B0604020202020204" pitchFamily="34" charset="0"/>
              </a:rPr>
              <a:t>and providing the most effective and efficient procurement processes and procedures in support of INDG's mission and goals.</a:t>
            </a:r>
          </a:p>
          <a:p>
            <a:pPr marL="0" indent="0" algn="l">
              <a:buNone/>
            </a:pPr>
            <a:endParaRPr lang="en-US" b="0">
              <a:solidFill>
                <a:srgbClr val="262626"/>
              </a:solidFill>
              <a:latin typeface="Arial" panose="020B0604020202020204" pitchFamily="34" charset="0"/>
            </a:endParaRPr>
          </a:p>
          <a:p>
            <a:pPr marL="0" indent="0" algn="l">
              <a:buNone/>
            </a:pPr>
            <a:endParaRPr lang="en-US" b="0" i="0">
              <a:solidFill>
                <a:srgbClr val="262626"/>
              </a:solidFill>
              <a:effectLst/>
              <a:latin typeface="Arial" panose="020B0604020202020204" pitchFamily="34" charset="0"/>
            </a:endParaRPr>
          </a:p>
          <a:p>
            <a:pPr marL="0" indent="0" algn="l">
              <a:buNone/>
            </a:pPr>
            <a:endParaRPr lang="en-US" b="0">
              <a:solidFill>
                <a:srgbClr val="262626"/>
              </a:solidFill>
              <a:latin typeface="Arial" panose="020B0604020202020204" pitchFamily="34" charset="0"/>
            </a:endParaRPr>
          </a:p>
          <a:p>
            <a:pPr marL="0" indent="0" algn="l">
              <a:buNone/>
            </a:pPr>
            <a:r>
              <a:rPr lang="en-US" b="0" i="0">
                <a:solidFill>
                  <a:srgbClr val="262626"/>
                </a:solidFill>
                <a:effectLst/>
                <a:latin typeface="Arial" panose="020B0604020202020204" pitchFamily="34" charset="0"/>
              </a:rPr>
              <a:t>The Procurement of goods and services is governed by the following policies that can be found on the </a:t>
            </a:r>
            <a:r>
              <a:rPr lang="en-US" b="0" i="0">
                <a:effectLst/>
                <a:latin typeface="Arial" panose="020B0604020202020204" pitchFamily="34" charset="0"/>
                <a:hlinkClick r:id="rId3"/>
              </a:rPr>
              <a:t>Procurement Confluence Page</a:t>
            </a:r>
            <a:r>
              <a:rPr lang="en-US" b="0" i="0">
                <a:solidFill>
                  <a:srgbClr val="262626"/>
                </a:solidFill>
                <a:effectLst/>
                <a:latin typeface="Arial" panose="020B0604020202020204" pitchFamily="34" charset="0"/>
              </a:rPr>
              <a:t>:</a:t>
            </a:r>
          </a:p>
          <a:p>
            <a:pPr marL="0" indent="0" algn="l">
              <a:buNone/>
            </a:pPr>
            <a:r>
              <a:rPr lang="en-US" b="0" i="0">
                <a:solidFill>
                  <a:srgbClr val="262626"/>
                </a:solidFill>
                <a:effectLst/>
                <a:latin typeface="Arial" panose="020B0604020202020204" pitchFamily="34" charset="0"/>
                <a:hlinkClick r:id="rId4"/>
              </a:rPr>
              <a:t>INDG Purchasing Policy</a:t>
            </a:r>
            <a:endParaRPr lang="en-US" b="0" i="0">
              <a:solidFill>
                <a:srgbClr val="262626"/>
              </a:solidFill>
              <a:effectLst/>
              <a:latin typeface="Arial" panose="020B0604020202020204" pitchFamily="34" charset="0"/>
            </a:endParaRPr>
          </a:p>
          <a:p>
            <a:pPr marL="0" indent="0" algn="l">
              <a:buNone/>
            </a:pPr>
            <a:r>
              <a:rPr lang="en-US" b="0">
                <a:solidFill>
                  <a:srgbClr val="262626"/>
                </a:solidFill>
                <a:latin typeface="Arial" panose="020B0604020202020204" pitchFamily="34" charset="0"/>
                <a:hlinkClick r:id="rId5"/>
              </a:rPr>
              <a:t>INDG P-Card/V-Card Policy</a:t>
            </a:r>
            <a:r>
              <a:rPr lang="en-US" b="0">
                <a:solidFill>
                  <a:srgbClr val="262626"/>
                </a:solidFill>
                <a:latin typeface="Arial" panose="020B0604020202020204" pitchFamily="34" charset="0"/>
              </a:rPr>
              <a:t> </a:t>
            </a:r>
          </a:p>
          <a:p>
            <a:pPr marL="0" indent="0" algn="l">
              <a:buNone/>
            </a:pPr>
            <a:r>
              <a:rPr lang="en-US" b="0" i="0">
                <a:solidFill>
                  <a:srgbClr val="262626"/>
                </a:solidFill>
                <a:effectLst/>
                <a:latin typeface="Arial" panose="020B0604020202020204" pitchFamily="34" charset="0"/>
                <a:hlinkClick r:id="rId6"/>
              </a:rPr>
              <a:t>INDG Contract Signing Authority Policy </a:t>
            </a:r>
            <a:endParaRPr lang="en-US" b="0" i="0">
              <a:solidFill>
                <a:srgbClr val="262626"/>
              </a:solidFill>
              <a:effectLst/>
              <a:latin typeface="Arial" panose="020B0604020202020204" pitchFamily="34" charset="0"/>
            </a:endParaRPr>
          </a:p>
          <a:p>
            <a:pPr marL="0" indent="0" algn="l">
              <a:buNone/>
            </a:pPr>
            <a:endParaRPr lang="en-US" b="0" i="0">
              <a:solidFill>
                <a:srgbClr val="262626"/>
              </a:solidFill>
              <a:effectLst/>
              <a:latin typeface="Arial" panose="020B0604020202020204" pitchFamily="34" charset="0"/>
            </a:endParaRPr>
          </a:p>
          <a:p>
            <a:pPr marL="0" indent="0">
              <a:buNone/>
            </a:pPr>
            <a:endParaRPr lang="en-US"/>
          </a:p>
        </p:txBody>
      </p:sp>
      <p:sp>
        <p:nvSpPr>
          <p:cNvPr id="6" name="Title 5">
            <a:extLst>
              <a:ext uri="{FF2B5EF4-FFF2-40B4-BE49-F238E27FC236}">
                <a16:creationId xmlns:a16="http://schemas.microsoft.com/office/drawing/2014/main" id="{977CD577-FCC1-3F74-E16B-76C47CD6273E}"/>
              </a:ext>
            </a:extLst>
          </p:cNvPr>
          <p:cNvSpPr>
            <a:spLocks noGrp="1"/>
          </p:cNvSpPr>
          <p:nvPr>
            <p:ph type="title"/>
          </p:nvPr>
        </p:nvSpPr>
        <p:spPr/>
        <p:txBody>
          <a:bodyPr/>
          <a:lstStyle/>
          <a:p>
            <a:r>
              <a:rPr lang="en-US"/>
              <a:t>What We Do</a:t>
            </a:r>
          </a:p>
        </p:txBody>
      </p:sp>
      <p:sp>
        <p:nvSpPr>
          <p:cNvPr id="8" name="object 5">
            <a:extLst>
              <a:ext uri="{FF2B5EF4-FFF2-40B4-BE49-F238E27FC236}">
                <a16:creationId xmlns:a16="http://schemas.microsoft.com/office/drawing/2014/main" id="{64409E69-58C6-6719-F337-DF8DAB242B20}"/>
              </a:ext>
            </a:extLst>
          </p:cNvPr>
          <p:cNvSpPr/>
          <p:nvPr/>
        </p:nvSpPr>
        <p:spPr>
          <a:xfrm>
            <a:off x="3870691" y="2588369"/>
            <a:ext cx="1422400" cy="1253744"/>
          </a:xfrm>
          <a:prstGeom prst="rect">
            <a:avLst/>
          </a:prstGeom>
          <a:blipFill>
            <a:blip r:embed="rId7" cstate="print"/>
            <a:stretch>
              <a:fillRect/>
            </a:stretch>
          </a:blipFill>
        </p:spPr>
        <p:txBody>
          <a:bodyPr wrap="square" lIns="0" tIns="0" rIns="0" bIns="0" rtlCol="0"/>
          <a:lstStyle/>
          <a:p>
            <a:endParaRPr sz="2400"/>
          </a:p>
        </p:txBody>
      </p:sp>
    </p:spTree>
    <p:extLst>
      <p:ext uri="{BB962C8B-B14F-4D97-AF65-F5344CB8AC3E}">
        <p14:creationId xmlns:p14="http://schemas.microsoft.com/office/powerpoint/2010/main" val="9877041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819F8E-B30B-2C1B-9493-D0C71A0710A4}"/>
              </a:ext>
            </a:extLst>
          </p:cNvPr>
          <p:cNvSpPr>
            <a:spLocks noGrp="1"/>
          </p:cNvSpPr>
          <p:nvPr>
            <p:ph type="title"/>
          </p:nvPr>
        </p:nvSpPr>
        <p:spPr>
          <a:xfrm>
            <a:off x="429768" y="612648"/>
            <a:ext cx="11155680" cy="708940"/>
          </a:xfrm>
        </p:spPr>
        <p:txBody>
          <a:bodyPr/>
          <a:lstStyle/>
          <a:p>
            <a:r>
              <a:rPr lang="en-US" sz="2670">
                <a:cs typeface="Calibri Light" panose="020F0302020204030204" pitchFamily="34" charset="0"/>
              </a:rPr>
              <a:t>Contract Request: Coupa CLM Frequently Asked Questions (FAQs)</a:t>
            </a:r>
          </a:p>
        </p:txBody>
      </p:sp>
      <p:sp>
        <p:nvSpPr>
          <p:cNvPr id="6" name="TextBox 5">
            <a:extLst>
              <a:ext uri="{FF2B5EF4-FFF2-40B4-BE49-F238E27FC236}">
                <a16:creationId xmlns:a16="http://schemas.microsoft.com/office/drawing/2014/main" id="{9EFD489E-4243-CD22-1A80-EA63F7A64603}"/>
              </a:ext>
            </a:extLst>
          </p:cNvPr>
          <p:cNvSpPr txBox="1"/>
          <p:nvPr/>
        </p:nvSpPr>
        <p:spPr>
          <a:xfrm>
            <a:off x="337392" y="1087199"/>
            <a:ext cx="11541600" cy="5047536"/>
          </a:xfrm>
          <a:prstGeom prst="rect">
            <a:avLst/>
          </a:prstGeom>
          <a:noFill/>
        </p:spPr>
        <p:txBody>
          <a:bodyPr wrap="square" lIns="91440" tIns="45720" rIns="91440" bIns="45720" anchor="t">
            <a:spAutoFit/>
          </a:bodyPr>
          <a:lstStyle/>
          <a:p>
            <a:pPr algn="l"/>
            <a:endParaRPr lang="en-US" sz="1400" b="0" i="0">
              <a:solidFill>
                <a:srgbClr val="262626"/>
              </a:solidFill>
              <a:effectLst/>
              <a:latin typeface="Arial" panose="020B0604020202020204" pitchFamily="34" charset="0"/>
            </a:endParaRPr>
          </a:p>
          <a:p>
            <a:r>
              <a:rPr lang="en-US" sz="1400" b="1" i="0">
                <a:solidFill>
                  <a:srgbClr val="262626"/>
                </a:solidFill>
                <a:effectLst/>
                <a:latin typeface="Arial"/>
                <a:cs typeface="Arial"/>
              </a:rPr>
              <a:t>Q. Do I need a Coupa license/access to Coupa Procurement to enter a Contract Request? </a:t>
            </a:r>
            <a:r>
              <a:rPr lang="en-US" sz="1400" i="0">
                <a:solidFill>
                  <a:srgbClr val="262626"/>
                </a:solidFill>
                <a:effectLst/>
                <a:latin typeface="Arial"/>
                <a:cs typeface="Arial"/>
              </a:rPr>
              <a:t>Yes </a:t>
            </a:r>
          </a:p>
          <a:p>
            <a:pPr algn="l"/>
            <a:r>
              <a:rPr lang="en-US" sz="1400" b="1" i="0">
                <a:solidFill>
                  <a:srgbClr val="262626"/>
                </a:solidFill>
                <a:effectLst/>
                <a:latin typeface="Arial"/>
                <a:cs typeface="Arial"/>
              </a:rPr>
              <a:t>Q. </a:t>
            </a:r>
            <a:r>
              <a:rPr lang="en-US" sz="1400" b="1">
                <a:solidFill>
                  <a:srgbClr val="262626"/>
                </a:solidFill>
                <a:latin typeface="Arial"/>
                <a:cs typeface="Arial"/>
              </a:rPr>
              <a:t>Should</a:t>
            </a:r>
            <a:r>
              <a:rPr lang="en-US" sz="1400" b="1" i="0">
                <a:solidFill>
                  <a:srgbClr val="262626"/>
                </a:solidFill>
                <a:effectLst/>
                <a:latin typeface="Arial"/>
                <a:cs typeface="Arial"/>
              </a:rPr>
              <a:t> I submit a Contract Request for agreements with both new and existing vendors? </a:t>
            </a:r>
            <a:r>
              <a:rPr lang="en-US" sz="1400" b="0" i="0">
                <a:solidFill>
                  <a:srgbClr val="262626"/>
                </a:solidFill>
                <a:effectLst/>
                <a:latin typeface="Arial"/>
                <a:cs typeface="Arial"/>
              </a:rPr>
              <a:t>Yes, a contract request for a new Master Service Agreement (MSA), Non-Disclosure Agreement (NDA), Statement of Work (SOW), order form </a:t>
            </a:r>
            <a:r>
              <a:rPr lang="en-US" sz="1400">
                <a:solidFill>
                  <a:srgbClr val="262626"/>
                </a:solidFill>
                <a:latin typeface="Arial"/>
                <a:cs typeface="Arial"/>
              </a:rPr>
              <a:t>must be submitted </a:t>
            </a:r>
            <a:r>
              <a:rPr lang="en-US" sz="1400" b="0" i="0">
                <a:solidFill>
                  <a:srgbClr val="262626"/>
                </a:solidFill>
                <a:effectLst/>
                <a:latin typeface="Arial"/>
                <a:cs typeface="Arial"/>
              </a:rPr>
              <a:t>for both new and existing vendors.</a:t>
            </a:r>
          </a:p>
          <a:p>
            <a:pPr algn="l"/>
            <a:r>
              <a:rPr lang="en-US" sz="1400" b="1" i="0">
                <a:solidFill>
                  <a:srgbClr val="262626"/>
                </a:solidFill>
                <a:effectLst/>
                <a:latin typeface="Arial"/>
                <a:cs typeface="Arial"/>
              </a:rPr>
              <a:t>Q. What do I do if I have more than one requested Contract Type for my Request? </a:t>
            </a:r>
            <a:r>
              <a:rPr lang="en-US" sz="1400" b="0" i="0">
                <a:solidFill>
                  <a:srgbClr val="262626"/>
                </a:solidFill>
                <a:effectLst/>
                <a:latin typeface="Arial"/>
                <a:cs typeface="Arial"/>
              </a:rPr>
              <a:t>If you have more than one contract type for a respective vendor, please submit one request per Contract Type. </a:t>
            </a:r>
            <a:r>
              <a:rPr lang="en-US" sz="1400">
                <a:solidFill>
                  <a:srgbClr val="262626"/>
                </a:solidFill>
                <a:latin typeface="Arial"/>
                <a:cs typeface="Arial"/>
              </a:rPr>
              <a:t>An</a:t>
            </a:r>
            <a:r>
              <a:rPr lang="en-US" sz="1400" b="0" i="0">
                <a:solidFill>
                  <a:srgbClr val="262626"/>
                </a:solidFill>
                <a:effectLst/>
                <a:latin typeface="Arial"/>
                <a:cs typeface="Arial"/>
              </a:rPr>
              <a:t> NDA is always required first.  Procurement will submit the remaining requests on your behalf, but please make a note that they will be needed. </a:t>
            </a:r>
          </a:p>
          <a:p>
            <a:pPr algn="l"/>
            <a:r>
              <a:rPr lang="en-US" sz="1400" b="1" i="0">
                <a:solidFill>
                  <a:srgbClr val="262626"/>
                </a:solidFill>
                <a:effectLst/>
                <a:latin typeface="Arial"/>
                <a:cs typeface="Arial"/>
              </a:rPr>
              <a:t>Q. Where does a Contract Request go after I submit it? </a:t>
            </a:r>
            <a:r>
              <a:rPr lang="en-US" sz="1400" b="0" i="0">
                <a:solidFill>
                  <a:srgbClr val="262626"/>
                </a:solidFill>
                <a:effectLst/>
                <a:latin typeface="Arial"/>
                <a:cs typeface="Arial"/>
              </a:rPr>
              <a:t>Your Contract Request is sent to Procurement and Legal for review and to be assigned to someone on the Procurement Team.  Upon review, Procurement creates the contract document using the appropriate Legal template.  The Contract is then negotiated, approved, and once the requisition is fully approved, and the risk review (VIRA) is completed (if applicable), the Contract is sent for signature via </a:t>
            </a:r>
            <a:r>
              <a:rPr lang="en-US" sz="1400" b="0" i="0" err="1">
                <a:solidFill>
                  <a:srgbClr val="262626"/>
                </a:solidFill>
                <a:effectLst/>
                <a:latin typeface="Arial"/>
                <a:cs typeface="Arial"/>
              </a:rPr>
              <a:t>Docusign</a:t>
            </a:r>
            <a:r>
              <a:rPr lang="en-US" sz="1400" b="0" i="0">
                <a:solidFill>
                  <a:srgbClr val="262626"/>
                </a:solidFill>
                <a:effectLst/>
                <a:latin typeface="Arial"/>
                <a:cs typeface="Arial"/>
              </a:rPr>
              <a:t>.</a:t>
            </a:r>
          </a:p>
          <a:p>
            <a:pPr algn="l"/>
            <a:r>
              <a:rPr lang="en-US" sz="1400" b="1" i="0">
                <a:solidFill>
                  <a:srgbClr val="262626"/>
                </a:solidFill>
                <a:effectLst/>
                <a:latin typeface="Arial"/>
                <a:cs typeface="Arial"/>
              </a:rPr>
              <a:t>Q. How do I change or cancel a Contract Request once it's been submitted? </a:t>
            </a:r>
            <a:r>
              <a:rPr lang="en-US" sz="1400" b="0" i="0">
                <a:solidFill>
                  <a:srgbClr val="262626"/>
                </a:solidFill>
                <a:effectLst/>
                <a:latin typeface="Arial"/>
                <a:cs typeface="Arial"/>
              </a:rPr>
              <a:t>Contact </a:t>
            </a:r>
            <a:r>
              <a:rPr lang="en-US" sz="1400" b="0" i="0" u="none" strike="noStrike">
                <a:solidFill>
                  <a:srgbClr val="0046AD"/>
                </a:solidFill>
                <a:effectLst/>
                <a:latin typeface="Arial"/>
                <a:cs typeface="Arial"/>
                <a:hlinkClick r:id="rId3"/>
              </a:rPr>
              <a:t>Procurement@bloombergindustry.com</a:t>
            </a:r>
            <a:r>
              <a:rPr lang="en-US" sz="1400" b="0" i="0">
                <a:solidFill>
                  <a:srgbClr val="262626"/>
                </a:solidFill>
                <a:effectLst/>
                <a:latin typeface="Arial"/>
                <a:cs typeface="Arial"/>
              </a:rPr>
              <a:t> to make a change or cancel a request. </a:t>
            </a:r>
          </a:p>
          <a:p>
            <a:pPr algn="l"/>
            <a:r>
              <a:rPr lang="en-US" sz="1400" b="1" i="0">
                <a:solidFill>
                  <a:srgbClr val="262626"/>
                </a:solidFill>
                <a:effectLst/>
                <a:latin typeface="Arial"/>
                <a:cs typeface="Arial"/>
              </a:rPr>
              <a:t>Q. Will the system automatically notify me to create a Requisition once I submit a Contract Request? </a:t>
            </a:r>
            <a:r>
              <a:rPr lang="en-US" sz="1400" b="0" i="0">
                <a:solidFill>
                  <a:srgbClr val="262626"/>
                </a:solidFill>
                <a:effectLst/>
                <a:latin typeface="Arial"/>
                <a:cs typeface="Arial"/>
              </a:rPr>
              <a:t>No, the system will not, however, you can submit the Contract Request and Requisition (only if vendor is already onboarded) simultaneously or your Procurement specialist will remind you.</a:t>
            </a:r>
          </a:p>
          <a:p>
            <a:pPr algn="l"/>
            <a:r>
              <a:rPr lang="en-US" sz="1400" b="1" i="0">
                <a:solidFill>
                  <a:srgbClr val="262626"/>
                </a:solidFill>
                <a:effectLst/>
                <a:latin typeface="Arial"/>
                <a:cs typeface="Arial"/>
              </a:rPr>
              <a:t>Q. Will I be able to input notes or read notes from the Procurement or Legal team? </a:t>
            </a:r>
            <a:r>
              <a:rPr lang="en-US" sz="1400" b="0" i="0">
                <a:solidFill>
                  <a:srgbClr val="262626"/>
                </a:solidFill>
                <a:effectLst/>
                <a:latin typeface="Arial"/>
                <a:cs typeface="Arial"/>
              </a:rPr>
              <a:t>Yes, but only on the Contract Request side or if tagged in a note on the "Contracts" side.  </a:t>
            </a:r>
          </a:p>
          <a:p>
            <a:pPr algn="l"/>
            <a:r>
              <a:rPr lang="en-US" sz="1400" b="1" i="0">
                <a:solidFill>
                  <a:srgbClr val="262626"/>
                </a:solidFill>
                <a:effectLst/>
                <a:latin typeface="Arial"/>
                <a:cs typeface="Arial"/>
              </a:rPr>
              <a:t>Q. Will I be notified once a Contract is approved and ready for signature? </a:t>
            </a:r>
            <a:r>
              <a:rPr lang="en-US" sz="1400" b="0" i="0">
                <a:solidFill>
                  <a:srgbClr val="262626"/>
                </a:solidFill>
                <a:effectLst/>
                <a:latin typeface="Arial"/>
                <a:cs typeface="Arial"/>
              </a:rPr>
              <a:t>The first Coupa notification you will receive means that your Contract Request is being assigned to a Procurement specialist. </a:t>
            </a:r>
            <a:r>
              <a:rPr lang="en-US" sz="1400">
                <a:solidFill>
                  <a:srgbClr val="262626"/>
                </a:solidFill>
                <a:latin typeface="Arial"/>
                <a:cs typeface="Arial"/>
              </a:rPr>
              <a:t>The remaining </a:t>
            </a:r>
            <a:r>
              <a:rPr lang="en-US" sz="1400" b="0" i="0">
                <a:solidFill>
                  <a:srgbClr val="262626"/>
                </a:solidFill>
                <a:effectLst/>
                <a:latin typeface="Arial"/>
                <a:cs typeface="Arial"/>
              </a:rPr>
              <a:t>notifications will be from your contract specialist directly, giving you updates or letting you </a:t>
            </a:r>
            <a:r>
              <a:rPr lang="en-US" sz="1400">
                <a:solidFill>
                  <a:srgbClr val="262626"/>
                </a:solidFill>
                <a:latin typeface="Arial"/>
                <a:cs typeface="Arial"/>
              </a:rPr>
              <a:t>know that the contract is being sent to the vendor for signature. </a:t>
            </a:r>
            <a:r>
              <a:rPr lang="en-US" sz="1400" b="0" i="0">
                <a:solidFill>
                  <a:srgbClr val="262626"/>
                </a:solidFill>
                <a:effectLst/>
                <a:latin typeface="Arial"/>
                <a:cs typeface="Arial"/>
              </a:rPr>
              <a:t>The Procurement or Legal team (MSAs and edited NDAs only) will get the Contract signed via </a:t>
            </a:r>
            <a:r>
              <a:rPr lang="en-US" sz="1400" b="0" i="0" err="1">
                <a:solidFill>
                  <a:srgbClr val="262626"/>
                </a:solidFill>
                <a:effectLst/>
                <a:latin typeface="Arial"/>
                <a:cs typeface="Arial"/>
              </a:rPr>
              <a:t>Docusign</a:t>
            </a:r>
            <a:r>
              <a:rPr lang="en-US" sz="1400" b="0" i="0">
                <a:solidFill>
                  <a:srgbClr val="262626"/>
                </a:solidFill>
                <a:effectLst/>
                <a:latin typeface="Arial"/>
                <a:cs typeface="Arial"/>
              </a:rPr>
              <a:t> as noted above. You are not allowed to sign contracts!    </a:t>
            </a:r>
          </a:p>
        </p:txBody>
      </p:sp>
    </p:spTree>
    <p:extLst>
      <p:ext uri="{BB962C8B-B14F-4D97-AF65-F5344CB8AC3E}">
        <p14:creationId xmlns:p14="http://schemas.microsoft.com/office/powerpoint/2010/main" val="23789205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ontent Placeholder 2">
            <a:extLst>
              <a:ext uri="{FF2B5EF4-FFF2-40B4-BE49-F238E27FC236}">
                <a16:creationId xmlns:a16="http://schemas.microsoft.com/office/drawing/2014/main" id="{F77B57DF-3312-78B0-4370-619FC26E0803}"/>
              </a:ext>
            </a:extLst>
          </p:cNvPr>
          <p:cNvSpPr>
            <a:spLocks noGrp="1"/>
          </p:cNvSpPr>
          <p:nvPr>
            <p:ph sz="half" idx="2"/>
          </p:nvPr>
        </p:nvSpPr>
        <p:spPr>
          <a:xfrm>
            <a:off x="418319" y="957882"/>
            <a:ext cx="11009385" cy="5313522"/>
          </a:xfrm>
          <a:solidFill>
            <a:schemeClr val="bg1"/>
          </a:solidFill>
        </p:spPr>
        <p:txBody>
          <a:bodyPr lIns="0" tIns="0" rIns="0" bIns="0" anchor="t"/>
          <a:lstStyle/>
          <a:p>
            <a:pPr marL="0" indent="0">
              <a:buNone/>
            </a:pPr>
            <a:r>
              <a:rPr lang="en-US" sz="1200">
                <a:latin typeface="Arial"/>
                <a:cs typeface="Arial"/>
              </a:rPr>
              <a:t>Q.  </a:t>
            </a:r>
            <a:r>
              <a:rPr lang="en-US" sz="1400">
                <a:latin typeface="Arial"/>
                <a:cs typeface="Arial"/>
              </a:rPr>
              <a:t>Where do I get the cost center #, GL code, or internal order to put on the requisition? </a:t>
            </a:r>
            <a:r>
              <a:rPr lang="en-US" sz="1400" b="0">
                <a:latin typeface="Arial"/>
                <a:cs typeface="Arial"/>
              </a:rPr>
              <a:t>Check with your assigned Finance Manager/Director</a:t>
            </a:r>
            <a:endParaRPr lang="en-US" sz="1400">
              <a:latin typeface="Arial"/>
              <a:cs typeface="Arial"/>
            </a:endParaRPr>
          </a:p>
          <a:p>
            <a:pPr marL="0" indent="0">
              <a:buNone/>
            </a:pPr>
            <a:r>
              <a:rPr lang="en-US" sz="1400">
                <a:latin typeface="Arial"/>
                <a:cs typeface="Arial"/>
              </a:rPr>
              <a:t>Q. Can I put in a requisition if the vendor is new/not in Coupa suppliers list?  </a:t>
            </a:r>
            <a:r>
              <a:rPr lang="en-US" sz="1400" b="0">
                <a:latin typeface="Arial"/>
                <a:cs typeface="Arial"/>
              </a:rPr>
              <a:t>No, you need to request that a vendor is onboarded into Coupa before you submit the requisition.  You will not be able to pull up a non-onboarded vendor and the requisition will not be routed for approval.  See job aid on the </a:t>
            </a:r>
            <a:r>
              <a:rPr lang="en-US" sz="1400" b="0">
                <a:latin typeface="Arial"/>
                <a:cs typeface="Arial"/>
                <a:hlinkClick r:id="rId3"/>
              </a:rPr>
              <a:t>Procurement Confluence Page</a:t>
            </a:r>
            <a:r>
              <a:rPr lang="en-US" sz="1400" b="0">
                <a:latin typeface="Arial"/>
                <a:cs typeface="Arial"/>
              </a:rPr>
              <a:t>, How to Onboard a New Vendor.</a:t>
            </a:r>
          </a:p>
          <a:p>
            <a:pPr marL="0" indent="0">
              <a:buNone/>
            </a:pPr>
            <a:r>
              <a:rPr lang="en-US" sz="1400">
                <a:latin typeface="Arial"/>
                <a:cs typeface="Arial"/>
              </a:rPr>
              <a:t>Q. Who approves the requisition? </a:t>
            </a:r>
            <a:r>
              <a:rPr lang="en-US" sz="1400" b="0">
                <a:latin typeface="Arial"/>
                <a:cs typeface="Arial"/>
              </a:rPr>
              <a:t>For example, in Marketing, Maite is the final approver for </a:t>
            </a:r>
            <a:r>
              <a:rPr lang="en-US" sz="1400" b="0" err="1">
                <a:latin typeface="Arial"/>
                <a:cs typeface="Arial"/>
              </a:rPr>
              <a:t>reqs</a:t>
            </a:r>
            <a:r>
              <a:rPr lang="en-US" sz="1400" b="0">
                <a:latin typeface="Arial"/>
                <a:cs typeface="Arial"/>
              </a:rPr>
              <a:t>, up to $100K.  Anything over $100K will need to be approved by Josh. If one of the approves is going to be out of office for a week or more, that person should delegate their authority to someone else (policy).  </a:t>
            </a:r>
          </a:p>
          <a:p>
            <a:pPr marL="0" indent="0">
              <a:buNone/>
            </a:pPr>
            <a:r>
              <a:rPr lang="en-US" sz="1400">
                <a:latin typeface="Arial"/>
                <a:cs typeface="Arial"/>
              </a:rPr>
              <a:t>Q. What happens once the requisition is fully approved? </a:t>
            </a:r>
            <a:r>
              <a:rPr lang="en-US" sz="1400" b="0">
                <a:latin typeface="Arial"/>
                <a:cs typeface="Arial"/>
              </a:rPr>
              <a:t>Once the req is fully approved, the Purchase Order (PO) is automatically generated and the contract (if applicable), is sent for signature by Procurement. Once the contract is signed. Procurement will send the signed contract (if applicable) and the PO to the vendor and the requestor noted on the requisition.</a:t>
            </a:r>
          </a:p>
          <a:p>
            <a:pPr marL="0" indent="0">
              <a:buNone/>
            </a:pPr>
            <a:r>
              <a:rPr lang="en-US" sz="1400" b="0">
                <a:latin typeface="Arial"/>
                <a:cs typeface="Arial"/>
              </a:rPr>
              <a:t>If there is no contract associated with the req/PO, the requestor is responsible for printing (See job aid on the </a:t>
            </a:r>
            <a:r>
              <a:rPr lang="en-US" sz="1400" b="0">
                <a:latin typeface="Arial"/>
                <a:cs typeface="Arial"/>
                <a:hlinkClick r:id="rId3"/>
              </a:rPr>
              <a:t>Procurement Confluence Page</a:t>
            </a:r>
            <a:r>
              <a:rPr lang="en-US" sz="1400" b="0">
                <a:latin typeface="Arial"/>
                <a:cs typeface="Arial"/>
              </a:rPr>
              <a:t>) and sending the PO to the vendor with the </a:t>
            </a:r>
            <a:r>
              <a:rPr lang="en-US" sz="1400">
                <a:latin typeface="Arial"/>
                <a:cs typeface="Arial"/>
              </a:rPr>
              <a:t>following language</a:t>
            </a:r>
            <a:r>
              <a:rPr lang="en-US" sz="1400" b="0">
                <a:latin typeface="Arial"/>
                <a:cs typeface="Arial"/>
              </a:rPr>
              <a:t>:  </a:t>
            </a:r>
            <a:r>
              <a:rPr lang="en-US" sz="1400">
                <a:latin typeface="Arial"/>
                <a:cs typeface="Arial"/>
              </a:rPr>
              <a:t>“Attached is the PO for xxx.  Please submit invoices including the PO# to </a:t>
            </a:r>
            <a:r>
              <a:rPr lang="en-US" sz="1400">
                <a:latin typeface="Arial"/>
                <a:cs typeface="Arial"/>
                <a:hlinkClick r:id="rId4"/>
              </a:rPr>
              <a:t>invoices@bloombergindustry.com</a:t>
            </a:r>
            <a:r>
              <a:rPr lang="en-US" sz="1400">
                <a:latin typeface="Arial"/>
                <a:cs typeface="Arial"/>
              </a:rPr>
              <a:t>  If you have a question related to payment of the invoice, please send an email to </a:t>
            </a:r>
            <a:r>
              <a:rPr lang="en-US" sz="1400">
                <a:latin typeface="Arial"/>
                <a:cs typeface="Arial"/>
                <a:hlinkClick r:id="rId5"/>
              </a:rPr>
              <a:t>ContactAP@bloombergindustry.com</a:t>
            </a:r>
            <a:r>
              <a:rPr lang="en-US" sz="1400">
                <a:latin typeface="Arial"/>
                <a:cs typeface="Arial"/>
              </a:rPr>
              <a:t>”</a:t>
            </a:r>
            <a:endParaRPr lang="en-US" sz="1400"/>
          </a:p>
          <a:p>
            <a:pPr marL="0" indent="0">
              <a:buNone/>
            </a:pPr>
            <a:r>
              <a:rPr lang="en-US" sz="1400">
                <a:latin typeface="Arial"/>
                <a:cs typeface="Arial"/>
              </a:rPr>
              <a:t>Q. How can I increase funds on an approved PO? </a:t>
            </a:r>
            <a:r>
              <a:rPr lang="en-US" sz="1400" b="0">
                <a:latin typeface="Arial"/>
                <a:cs typeface="Arial"/>
              </a:rPr>
              <a:t>Submit a Jira ticket to the, </a:t>
            </a:r>
            <a:r>
              <a:rPr lang="en-US" sz="1400">
                <a:solidFill>
                  <a:schemeClr val="accent1"/>
                </a:solidFill>
                <a:latin typeface="Arial"/>
                <a:cs typeface="Arial"/>
                <a:hlinkClick r:id="rId6">
                  <a:extLst>
                    <a:ext uri="{A12FA001-AC4F-418D-AE19-62706E023703}">
                      <ahyp:hlinkClr xmlns:ahyp="http://schemas.microsoft.com/office/drawing/2018/hyperlinkcolor" val="tx"/>
                    </a:ext>
                  </a:extLst>
                </a:hlinkClick>
              </a:rPr>
              <a:t>Procurement Service Desk, Insufficient funds on PO to cover an invoice</a:t>
            </a:r>
            <a:r>
              <a:rPr lang="en-US" sz="1400" b="0">
                <a:latin typeface="Arial"/>
                <a:cs typeface="Arial"/>
              </a:rPr>
              <a:t> to request the increase and give the justification.  Procurement will then increase the funding and reference the Jira ticket and justification in the comments section of the PO. Procurement will send the revised PO to the requestor and the vendor.  </a:t>
            </a:r>
          </a:p>
          <a:p>
            <a:pPr marL="0" indent="0">
              <a:buNone/>
            </a:pPr>
            <a:r>
              <a:rPr lang="en-US" sz="1400">
                <a:latin typeface="Arial"/>
                <a:cs typeface="Arial"/>
              </a:rPr>
              <a:t>Q. If I have a renewal, do I need to submit a new requisition for the new year? </a:t>
            </a:r>
            <a:r>
              <a:rPr lang="en-US" sz="1400" b="0">
                <a:latin typeface="Arial"/>
                <a:cs typeface="Arial"/>
              </a:rPr>
              <a:t>Yes, you will need to submit a new requisition.</a:t>
            </a:r>
            <a:endParaRPr lang="en-US" sz="1400" b="0"/>
          </a:p>
          <a:p>
            <a:pPr marL="0" indent="0">
              <a:buNone/>
            </a:pPr>
            <a:endParaRPr lang="en-US" sz="1400"/>
          </a:p>
          <a:p>
            <a:pPr marL="0" indent="0">
              <a:buNone/>
            </a:pPr>
            <a:endParaRPr lang="en-US"/>
          </a:p>
          <a:p>
            <a:pPr marL="0" indent="0">
              <a:buNone/>
            </a:pPr>
            <a:endParaRPr lang="en-US"/>
          </a:p>
        </p:txBody>
      </p:sp>
      <p:sp>
        <p:nvSpPr>
          <p:cNvPr id="4" name="Title 3">
            <a:extLst>
              <a:ext uri="{FF2B5EF4-FFF2-40B4-BE49-F238E27FC236}">
                <a16:creationId xmlns:a16="http://schemas.microsoft.com/office/drawing/2014/main" id="{B9B319B0-FF93-676E-3C9B-FBF2160D8DA5}"/>
              </a:ext>
            </a:extLst>
          </p:cNvPr>
          <p:cNvSpPr>
            <a:spLocks noGrp="1"/>
          </p:cNvSpPr>
          <p:nvPr>
            <p:ph type="title"/>
          </p:nvPr>
        </p:nvSpPr>
        <p:spPr>
          <a:xfrm>
            <a:off x="418319" y="397501"/>
            <a:ext cx="10954512" cy="708940"/>
          </a:xfrm>
        </p:spPr>
        <p:txBody>
          <a:bodyPr anchor="t">
            <a:normAutofit/>
          </a:bodyPr>
          <a:lstStyle/>
          <a:p>
            <a:r>
              <a:rPr lang="en-US">
                <a:cs typeface="Arial"/>
              </a:rPr>
              <a:t>Requisitions Frequently Asked Questions (FAQs)</a:t>
            </a:r>
            <a:endParaRPr lang="en-US">
              <a:cs typeface="Calibri Light"/>
            </a:endParaRPr>
          </a:p>
        </p:txBody>
      </p:sp>
    </p:spTree>
    <p:extLst>
      <p:ext uri="{BB962C8B-B14F-4D97-AF65-F5344CB8AC3E}">
        <p14:creationId xmlns:p14="http://schemas.microsoft.com/office/powerpoint/2010/main" val="37466022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0C62F6-3C67-4F38-AEC5-229C4648B22E}"/>
              </a:ext>
            </a:extLst>
          </p:cNvPr>
          <p:cNvSpPr>
            <a:spLocks noGrp="1"/>
          </p:cNvSpPr>
          <p:nvPr>
            <p:ph sz="half" idx="2"/>
          </p:nvPr>
        </p:nvSpPr>
        <p:spPr>
          <a:xfrm>
            <a:off x="438389" y="1371334"/>
            <a:ext cx="10954511" cy="4114800"/>
          </a:xfrm>
        </p:spPr>
        <p:txBody>
          <a:bodyPr lIns="0" tIns="0" rIns="0" bIns="0" anchor="t"/>
          <a:lstStyle/>
          <a:p>
            <a:pPr marL="0" indent="0" algn="l" rtl="0">
              <a:lnSpc>
                <a:spcPct val="115000"/>
              </a:lnSpc>
              <a:spcAft>
                <a:spcPts val="200"/>
              </a:spcAft>
              <a:buClr>
                <a:srgbClr val="F6A01A"/>
              </a:buClr>
              <a:buSzPts val="1000"/>
              <a:buNone/>
            </a:pPr>
            <a:r>
              <a:rPr lang="en-US" sz="1400" kern="1200">
                <a:latin typeface="+mn-lt"/>
                <a:cs typeface="Times New Roman"/>
              </a:rPr>
              <a:t>Q: Where is the new supplier request routed? </a:t>
            </a:r>
            <a:r>
              <a:rPr lang="en-US" sz="1400" b="0" kern="1200">
                <a:latin typeface="+mn-lt"/>
                <a:cs typeface="Times New Roman"/>
              </a:rPr>
              <a:t>Following the successful submission of a New Supplier Request, the form will be routed for approval to Procurement and sometimes to Info Sec.  </a:t>
            </a:r>
          </a:p>
          <a:p>
            <a:pPr marL="0" indent="0" algn="l" rtl="0">
              <a:lnSpc>
                <a:spcPct val="115000"/>
              </a:lnSpc>
              <a:spcAft>
                <a:spcPts val="200"/>
              </a:spcAft>
              <a:buClr>
                <a:srgbClr val="F6A01A"/>
              </a:buClr>
              <a:buSzPts val="1000"/>
              <a:buNone/>
            </a:pPr>
            <a:r>
              <a:rPr lang="en-US" sz="1400" kern="1200">
                <a:latin typeface="+mn-lt"/>
                <a:cs typeface="Times New Roman"/>
              </a:rPr>
              <a:t>Q: Will the vendor receive any type of notification? </a:t>
            </a:r>
            <a:r>
              <a:rPr lang="en-US" sz="1400" b="0" kern="1200">
                <a:latin typeface="+mn-lt"/>
                <a:cs typeface="Times New Roman"/>
              </a:rPr>
              <a:t>Once all approvals have been received, the vendor will receive an email to complete their onboarding form. Note: Forms that have not been completed in 30 days will be canceled and the process must be reinitiated.</a:t>
            </a:r>
          </a:p>
          <a:p>
            <a:pPr marL="0" indent="0" algn="l" rtl="0">
              <a:lnSpc>
                <a:spcPct val="115000"/>
              </a:lnSpc>
              <a:spcAft>
                <a:spcPts val="200"/>
              </a:spcAft>
              <a:buClr>
                <a:srgbClr val="F6A01A"/>
              </a:buClr>
              <a:buSzPts val="1000"/>
              <a:buNone/>
            </a:pPr>
            <a:r>
              <a:rPr lang="en-US" sz="1400" kern="1200">
                <a:latin typeface="+mn-lt"/>
                <a:cs typeface="Times New Roman"/>
              </a:rPr>
              <a:t>Q: What are the next steps once the vendor submits the information? </a:t>
            </a:r>
            <a:r>
              <a:rPr lang="en-US" sz="1400" b="0" kern="1200">
                <a:latin typeface="+mn-lt"/>
                <a:cs typeface="Times New Roman"/>
              </a:rPr>
              <a:t>Following the submission of the External Vendor onboarding form, Accounts Payable and Procurement will complete the onboarding process within Coupa and create the Supplier within SAP.</a:t>
            </a:r>
          </a:p>
          <a:p>
            <a:pPr marL="0" indent="0" algn="l">
              <a:lnSpc>
                <a:spcPct val="114999"/>
              </a:lnSpc>
              <a:spcAft>
                <a:spcPts val="200"/>
              </a:spcAft>
              <a:buNone/>
            </a:pPr>
            <a:r>
              <a:rPr lang="en-US" sz="1400" kern="1200">
                <a:latin typeface="+mn-lt"/>
                <a:cs typeface="Arial"/>
              </a:rPr>
              <a:t>Q: How do I initiate vendor information update? </a:t>
            </a:r>
            <a:r>
              <a:rPr lang="en-US" sz="1400" b="0" kern="1200">
                <a:latin typeface="+mn-lt"/>
                <a:cs typeface="Arial"/>
              </a:rPr>
              <a:t>Vendor address / banking update request can be submitted through AP dashboard within Financial Operations Service desk. </a:t>
            </a:r>
            <a:endParaRPr lang="en-US" sz="1400" b="0" kern="1200"/>
          </a:p>
          <a:p>
            <a:pPr marL="0" indent="0" algn="l">
              <a:lnSpc>
                <a:spcPct val="114999"/>
              </a:lnSpc>
              <a:spcAft>
                <a:spcPts val="200"/>
              </a:spcAft>
              <a:buNone/>
            </a:pPr>
            <a:endParaRPr lang="en-US" sz="1400" kern="1200">
              <a:latin typeface="Arial"/>
              <a:cs typeface="Arial"/>
            </a:endParaRPr>
          </a:p>
          <a:p>
            <a:pPr marL="461645" indent="0">
              <a:buNone/>
            </a:pPr>
            <a:endParaRPr lang="en-US" b="0"/>
          </a:p>
          <a:p>
            <a:pPr marL="571500" lvl="1" indent="-457200">
              <a:buFont typeface="+mj-lt"/>
              <a:buAutoNum type="arabicPeriod"/>
            </a:pPr>
            <a:endParaRPr lang="en-US"/>
          </a:p>
        </p:txBody>
      </p:sp>
      <p:sp>
        <p:nvSpPr>
          <p:cNvPr id="4" name="Title 3">
            <a:extLst>
              <a:ext uri="{FF2B5EF4-FFF2-40B4-BE49-F238E27FC236}">
                <a16:creationId xmlns:a16="http://schemas.microsoft.com/office/drawing/2014/main" id="{06C73CFA-4A27-4002-877A-CCBB0C61ECE1}"/>
              </a:ext>
            </a:extLst>
          </p:cNvPr>
          <p:cNvSpPr>
            <a:spLocks noGrp="1"/>
          </p:cNvSpPr>
          <p:nvPr>
            <p:ph type="title"/>
          </p:nvPr>
        </p:nvSpPr>
        <p:spPr/>
        <p:txBody>
          <a:bodyPr/>
          <a:lstStyle/>
          <a:p>
            <a:r>
              <a:rPr lang="en-US" kern="1200">
                <a:cs typeface="Times New Roman" panose="02020603050405020304" pitchFamily="18" charset="0"/>
              </a:rPr>
              <a:t>New Vendor Onboarding Frequently Asked Questions (FAQs)</a:t>
            </a:r>
          </a:p>
        </p:txBody>
      </p:sp>
      <p:sp>
        <p:nvSpPr>
          <p:cNvPr id="5" name="Rectangle 4">
            <a:extLst>
              <a:ext uri="{FF2B5EF4-FFF2-40B4-BE49-F238E27FC236}">
                <a16:creationId xmlns:a16="http://schemas.microsoft.com/office/drawing/2014/main" id="{6884FF5F-B785-4332-9742-3F57CCCAE5F6}"/>
              </a:ext>
            </a:extLst>
          </p:cNvPr>
          <p:cNvSpPr/>
          <p:nvPr/>
        </p:nvSpPr>
        <p:spPr>
          <a:xfrm>
            <a:off x="2256864" y="2659014"/>
            <a:ext cx="7322565" cy="543482"/>
          </a:xfrm>
          <a:prstGeom prst="rect">
            <a:avLst/>
          </a:prstGeom>
        </p:spPr>
        <p:txBody>
          <a:bodyPr wrap="square">
            <a:spAutoFit/>
          </a:bodyPr>
          <a:lstStyle/>
          <a:p>
            <a:pPr>
              <a:lnSpc>
                <a:spcPct val="115000"/>
              </a:lnSpc>
              <a:spcAft>
                <a:spcPts val="200"/>
              </a:spcAft>
            </a:pPr>
            <a:endParaRPr lang="en-US" sz="1050">
              <a:solidFill>
                <a:srgbClr val="595959"/>
              </a:solidFill>
              <a:effectLst/>
              <a:latin typeface="Avenir Next P for BBG" panose="020B0503020202020204" pitchFamily="34" charset="0"/>
              <a:ea typeface="Calibri" panose="020F0502020204030204" pitchFamily="34" charset="0"/>
              <a:cs typeface="Times New Roman" panose="02020603050405020304" pitchFamily="18" charset="0"/>
            </a:endParaRPr>
          </a:p>
          <a:p>
            <a:pPr>
              <a:lnSpc>
                <a:spcPct val="115000"/>
              </a:lnSpc>
              <a:spcAft>
                <a:spcPts val="200"/>
              </a:spcAft>
            </a:pPr>
            <a:endParaRPr lang="en-US" sz="1400">
              <a:solidFill>
                <a:srgbClr val="595959"/>
              </a:solidFill>
              <a:effectLst/>
              <a:latin typeface="Avenir Next P for BBG" panose="020B0503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014387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C744D-CFEA-EE88-BF25-0E3BA11AC17D}"/>
              </a:ext>
            </a:extLst>
          </p:cNvPr>
          <p:cNvSpPr>
            <a:spLocks noGrp="1"/>
          </p:cNvSpPr>
          <p:nvPr>
            <p:ph type="title"/>
          </p:nvPr>
        </p:nvSpPr>
        <p:spPr/>
        <p:txBody>
          <a:bodyPr/>
          <a:lstStyle/>
          <a:p>
            <a:r>
              <a:rPr lang="en-US"/>
              <a:t>Knowledge Check – What Would You Do?</a:t>
            </a:r>
          </a:p>
        </p:txBody>
      </p:sp>
      <p:sp>
        <p:nvSpPr>
          <p:cNvPr id="3" name="Slide Number Placeholder 2">
            <a:extLst>
              <a:ext uri="{FF2B5EF4-FFF2-40B4-BE49-F238E27FC236}">
                <a16:creationId xmlns:a16="http://schemas.microsoft.com/office/drawing/2014/main" id="{52D4D236-407A-F999-9FEA-476623B3C9ED}"/>
              </a:ext>
            </a:extLst>
          </p:cNvPr>
          <p:cNvSpPr>
            <a:spLocks noGrp="1"/>
          </p:cNvSpPr>
          <p:nvPr>
            <p:ph type="sldNum" sz="quarter" idx="10"/>
          </p:nvPr>
        </p:nvSpPr>
        <p:spPr/>
        <p:txBody>
          <a:bodyPr/>
          <a:lstStyle/>
          <a:p>
            <a:fld id="{233A6ECB-A6F5-154E-941C-89FF089A4B22}" type="slidenum">
              <a:rPr lang="en-US" smtClean="0"/>
              <a:pPr/>
              <a:t>23</a:t>
            </a:fld>
            <a:endParaRPr lang="en-US"/>
          </a:p>
        </p:txBody>
      </p:sp>
      <p:sp>
        <p:nvSpPr>
          <p:cNvPr id="4" name="Text Placeholder 3">
            <a:extLst>
              <a:ext uri="{FF2B5EF4-FFF2-40B4-BE49-F238E27FC236}">
                <a16:creationId xmlns:a16="http://schemas.microsoft.com/office/drawing/2014/main" id="{10194693-2171-7274-1535-73452A2E9FEC}"/>
              </a:ext>
            </a:extLst>
          </p:cNvPr>
          <p:cNvSpPr>
            <a:spLocks noGrp="1"/>
          </p:cNvSpPr>
          <p:nvPr>
            <p:ph type="body" sz="quarter" idx="11"/>
          </p:nvPr>
        </p:nvSpPr>
        <p:spPr/>
        <p:txBody>
          <a:bodyPr/>
          <a:lstStyle/>
          <a:p>
            <a:r>
              <a:rPr lang="en-US" b="0"/>
              <a:t>What would you do if you have a new vendor?</a:t>
            </a:r>
          </a:p>
          <a:p>
            <a:r>
              <a:rPr lang="en-US" b="0"/>
              <a:t>What would you do if you have a new project and you need multiple bids?</a:t>
            </a:r>
          </a:p>
          <a:p>
            <a:r>
              <a:rPr lang="en-US" b="0"/>
              <a:t>What would you do if you get a contract that needs reviewed and signed?</a:t>
            </a:r>
          </a:p>
          <a:p>
            <a:r>
              <a:rPr lang="en-US" b="0"/>
              <a:t>What would you do if you get an invoice to be paid?</a:t>
            </a:r>
          </a:p>
          <a:p>
            <a:r>
              <a:rPr lang="en-US" b="0"/>
              <a:t>What would you do if you need to renew a contract?</a:t>
            </a:r>
          </a:p>
          <a:p>
            <a:r>
              <a:rPr lang="en-US" b="0"/>
              <a:t>What would you do if you want to purchase something using a p-card?</a:t>
            </a:r>
          </a:p>
          <a:p>
            <a:r>
              <a:rPr lang="en-US" b="0"/>
              <a:t>What would you do if you want to talk with a potential new vendor about a project?</a:t>
            </a:r>
          </a:p>
          <a:p>
            <a:endParaRPr lang="en-US"/>
          </a:p>
        </p:txBody>
      </p:sp>
    </p:spTree>
    <p:extLst>
      <p:ext uri="{BB962C8B-B14F-4D97-AF65-F5344CB8AC3E}">
        <p14:creationId xmlns:p14="http://schemas.microsoft.com/office/powerpoint/2010/main" val="4154722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E03B0-3800-B6D3-FE9A-C85E85C6E716}"/>
              </a:ext>
            </a:extLst>
          </p:cNvPr>
          <p:cNvSpPr>
            <a:spLocks noGrp="1"/>
          </p:cNvSpPr>
          <p:nvPr>
            <p:ph type="title"/>
          </p:nvPr>
        </p:nvSpPr>
        <p:spPr/>
        <p:txBody>
          <a:bodyPr/>
          <a:lstStyle/>
          <a:p>
            <a:r>
              <a:rPr lang="en-US"/>
              <a:t>Tips &amp; Tricks</a:t>
            </a:r>
          </a:p>
        </p:txBody>
      </p:sp>
      <p:sp>
        <p:nvSpPr>
          <p:cNvPr id="3" name="Slide Number Placeholder 2">
            <a:extLst>
              <a:ext uri="{FF2B5EF4-FFF2-40B4-BE49-F238E27FC236}">
                <a16:creationId xmlns:a16="http://schemas.microsoft.com/office/drawing/2014/main" id="{805CD028-571C-FE83-2C29-488BD4FE2A96}"/>
              </a:ext>
            </a:extLst>
          </p:cNvPr>
          <p:cNvSpPr>
            <a:spLocks noGrp="1"/>
          </p:cNvSpPr>
          <p:nvPr>
            <p:ph type="sldNum" sz="quarter" idx="10"/>
          </p:nvPr>
        </p:nvSpPr>
        <p:spPr/>
        <p:txBody>
          <a:bodyPr/>
          <a:lstStyle/>
          <a:p>
            <a:fld id="{233A6ECB-A6F5-154E-941C-89FF089A4B22}" type="slidenum">
              <a:rPr lang="en-US" smtClean="0"/>
              <a:pPr/>
              <a:t>24</a:t>
            </a:fld>
            <a:endParaRPr lang="en-US"/>
          </a:p>
        </p:txBody>
      </p:sp>
      <p:sp>
        <p:nvSpPr>
          <p:cNvPr id="4" name="Text Placeholder 3">
            <a:extLst>
              <a:ext uri="{FF2B5EF4-FFF2-40B4-BE49-F238E27FC236}">
                <a16:creationId xmlns:a16="http://schemas.microsoft.com/office/drawing/2014/main" id="{462A2669-A469-02BC-3BF2-3FAAB41D425B}"/>
              </a:ext>
            </a:extLst>
          </p:cNvPr>
          <p:cNvSpPr>
            <a:spLocks noGrp="1"/>
          </p:cNvSpPr>
          <p:nvPr>
            <p:ph type="body" sz="quarter" idx="11"/>
          </p:nvPr>
        </p:nvSpPr>
        <p:spPr>
          <a:xfrm>
            <a:off x="606552" y="1298448"/>
            <a:ext cx="10954512" cy="4526280"/>
          </a:xfrm>
        </p:spPr>
        <p:txBody>
          <a:bodyPr vert="horz" lIns="0" tIns="0" rIns="0" bIns="0" rtlCol="0" anchor="t">
            <a:noAutofit/>
          </a:bodyPr>
          <a:lstStyle/>
          <a:p>
            <a:pPr marL="347345" indent="-347345"/>
            <a:r>
              <a:rPr lang="en-US" b="0"/>
              <a:t>Never sign a contract that is presented to you by a vendor (signing authority policy).</a:t>
            </a:r>
            <a:endParaRPr lang="en-US" b="0">
              <a:cs typeface="Arial"/>
            </a:endParaRPr>
          </a:p>
          <a:p>
            <a:pPr marL="347345" indent="-347345"/>
            <a:r>
              <a:rPr lang="en-US" b="0"/>
              <a:t>Never discuss a new project/initiative with a vendor without getting a signed NDA.</a:t>
            </a:r>
            <a:endParaRPr lang="en-US" b="0">
              <a:cs typeface="Arial"/>
            </a:endParaRPr>
          </a:p>
          <a:p>
            <a:pPr marL="347345" indent="-347345"/>
            <a:r>
              <a:rPr lang="en-US" b="0"/>
              <a:t>If you have a new project/initiative and you want to bid it out, the first step is to contact your Procurement Business Partner for assistance.</a:t>
            </a:r>
            <a:endParaRPr lang="en-US" b="0">
              <a:cs typeface="Arial"/>
            </a:endParaRPr>
          </a:p>
          <a:p>
            <a:pPr marL="347345" indent="-347345"/>
            <a:r>
              <a:rPr lang="en-US" b="0"/>
              <a:t>Always include a diverse supplier in the bidding process (purchasing policy).</a:t>
            </a:r>
            <a:endParaRPr lang="en-US" b="0">
              <a:cs typeface="Arial"/>
            </a:endParaRPr>
          </a:p>
          <a:p>
            <a:pPr marL="347345" indent="-347345"/>
            <a:r>
              <a:rPr lang="en-US" b="0"/>
              <a:t>If you want to purchase something using the v-card/p-card, check in with your Purchasing Business Partner first and make sure you are familiar with what can be purchased (p-card/v-card policy)  </a:t>
            </a:r>
            <a:endParaRPr lang="en-US" b="0">
              <a:cs typeface="Arial"/>
            </a:endParaRPr>
          </a:p>
          <a:p>
            <a:pPr marL="347345" indent="-347345"/>
            <a:r>
              <a:rPr lang="en-US" b="0"/>
              <a:t>Contract types: </a:t>
            </a:r>
            <a:endParaRPr lang="en-US" b="0">
              <a:cs typeface="Arial"/>
            </a:endParaRPr>
          </a:p>
          <a:p>
            <a:pPr marL="566420" lvl="1"/>
            <a:r>
              <a:rPr lang="en-US" b="0"/>
              <a:t>order form, licensing agreement = vendor paper</a:t>
            </a:r>
            <a:endParaRPr lang="en-US" b="0">
              <a:cs typeface="Arial" panose="020B0604020202020204"/>
            </a:endParaRPr>
          </a:p>
          <a:p>
            <a:pPr marL="566420" lvl="1"/>
            <a:r>
              <a:rPr lang="en-US" b="0"/>
              <a:t>NDA, MSA, SOW, professional services agreement = INDG paper</a:t>
            </a:r>
            <a:endParaRPr lang="en-US" b="0">
              <a:cs typeface="Arial" panose="020B0604020202020204"/>
            </a:endParaRPr>
          </a:p>
          <a:p>
            <a:pPr marL="347345" indent="-347345"/>
            <a:endParaRPr lang="en-US" b="0">
              <a:cs typeface="Arial" panose="020B0604020202020204"/>
            </a:endParaRPr>
          </a:p>
          <a:p>
            <a:pPr marL="347345" indent="-347345"/>
            <a:endParaRPr lang="en-US">
              <a:cs typeface="Arial" panose="020B0604020202020204"/>
            </a:endParaRPr>
          </a:p>
        </p:txBody>
      </p:sp>
    </p:spTree>
    <p:extLst>
      <p:ext uri="{BB962C8B-B14F-4D97-AF65-F5344CB8AC3E}">
        <p14:creationId xmlns:p14="http://schemas.microsoft.com/office/powerpoint/2010/main" val="16286691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0776D-F440-AC10-6BCE-5055CFDA73C2}"/>
              </a:ext>
            </a:extLst>
          </p:cNvPr>
          <p:cNvSpPr>
            <a:spLocks noGrp="1"/>
          </p:cNvSpPr>
          <p:nvPr>
            <p:ph type="ctrTitle"/>
          </p:nvPr>
        </p:nvSpPr>
        <p:spPr>
          <a:xfrm>
            <a:off x="630935" y="1371600"/>
            <a:ext cx="7681349" cy="1785026"/>
          </a:xfrm>
        </p:spPr>
        <p:txBody>
          <a:bodyPr/>
          <a:lstStyle/>
          <a:p>
            <a:r>
              <a:rPr lang="en-US">
                <a:solidFill>
                  <a:schemeClr val="accent1">
                    <a:lumMod val="50000"/>
                  </a:schemeClr>
                </a:solidFill>
                <a:cs typeface="Arial"/>
              </a:rPr>
              <a:t>Questions &amp; Answers </a:t>
            </a:r>
            <a:br>
              <a:rPr lang="en-US">
                <a:solidFill>
                  <a:schemeClr val="accent1">
                    <a:lumMod val="50000"/>
                  </a:schemeClr>
                </a:solidFill>
                <a:cs typeface="Arial"/>
              </a:rPr>
            </a:br>
            <a:br>
              <a:rPr lang="en-US" sz="2800">
                <a:solidFill>
                  <a:schemeClr val="accent1">
                    <a:lumMod val="50000"/>
                  </a:schemeClr>
                </a:solidFill>
                <a:cs typeface="Arial"/>
              </a:rPr>
            </a:br>
            <a:br>
              <a:rPr lang="en-US">
                <a:solidFill>
                  <a:srgbClr val="0BB096"/>
                </a:solidFill>
                <a:cs typeface="Arial"/>
              </a:rPr>
            </a:br>
            <a:br>
              <a:rPr lang="en-US">
                <a:solidFill>
                  <a:srgbClr val="0BB096"/>
                </a:solidFill>
                <a:cs typeface="Arial"/>
              </a:rPr>
            </a:br>
            <a:br>
              <a:rPr lang="en-US">
                <a:solidFill>
                  <a:srgbClr val="0BB096"/>
                </a:solidFill>
                <a:cs typeface="Arial"/>
              </a:rPr>
            </a:br>
            <a:br>
              <a:rPr lang="en-US">
                <a:solidFill>
                  <a:srgbClr val="0BB096"/>
                </a:solidFill>
                <a:cs typeface="Arial"/>
              </a:rPr>
            </a:br>
            <a:br>
              <a:rPr lang="en-US">
                <a:solidFill>
                  <a:srgbClr val="0BB096"/>
                </a:solidFill>
                <a:cs typeface="Arial"/>
              </a:rPr>
            </a:br>
            <a:br>
              <a:rPr lang="en-US">
                <a:solidFill>
                  <a:srgbClr val="0BB096"/>
                </a:solidFill>
                <a:cs typeface="Arial"/>
              </a:rPr>
            </a:br>
            <a:endParaRPr lang="en-US" sz="1200">
              <a:cs typeface="Arial"/>
            </a:endParaRPr>
          </a:p>
        </p:txBody>
      </p:sp>
    </p:spTree>
    <p:extLst>
      <p:ext uri="{BB962C8B-B14F-4D97-AF65-F5344CB8AC3E}">
        <p14:creationId xmlns:p14="http://schemas.microsoft.com/office/powerpoint/2010/main" val="2664786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1D73561-B78E-D041-85B6-97E427DB7DFC}"/>
              </a:ext>
            </a:extLst>
          </p:cNvPr>
          <p:cNvSpPr txBox="1"/>
          <p:nvPr/>
        </p:nvSpPr>
        <p:spPr>
          <a:xfrm>
            <a:off x="745278" y="375084"/>
            <a:ext cx="6097424" cy="523220"/>
          </a:xfrm>
          <a:prstGeom prst="rect">
            <a:avLst/>
          </a:prstGeom>
          <a:noFill/>
        </p:spPr>
        <p:txBody>
          <a:bodyPr wrap="square">
            <a:spAutoFit/>
          </a:bodyPr>
          <a:lstStyle/>
          <a:p>
            <a:r>
              <a:rPr lang="en-US" sz="2800" b="1">
                <a:latin typeface="+mj-lt"/>
              </a:rPr>
              <a:t>Contract</a:t>
            </a:r>
            <a:r>
              <a:rPr lang="en-US" sz="2800">
                <a:latin typeface="+mj-lt"/>
              </a:rPr>
              <a:t> </a:t>
            </a:r>
            <a:r>
              <a:rPr lang="en-US" sz="2800" b="1">
                <a:latin typeface="+mj-lt"/>
              </a:rPr>
              <a:t>Request</a:t>
            </a:r>
          </a:p>
        </p:txBody>
      </p:sp>
      <p:sp>
        <p:nvSpPr>
          <p:cNvPr id="7" name="Content Placeholder 6">
            <a:extLst>
              <a:ext uri="{FF2B5EF4-FFF2-40B4-BE49-F238E27FC236}">
                <a16:creationId xmlns:a16="http://schemas.microsoft.com/office/drawing/2014/main" id="{56AAD08A-2029-3133-FC86-4CF55716C011}"/>
              </a:ext>
            </a:extLst>
          </p:cNvPr>
          <p:cNvSpPr>
            <a:spLocks noGrp="1"/>
          </p:cNvSpPr>
          <p:nvPr>
            <p:ph sz="half" idx="11"/>
          </p:nvPr>
        </p:nvSpPr>
        <p:spPr>
          <a:xfrm>
            <a:off x="1042416" y="1133856"/>
            <a:ext cx="10543032" cy="4809745"/>
          </a:xfrm>
        </p:spPr>
        <p:txBody>
          <a:bodyPr/>
          <a:lstStyle/>
          <a:p>
            <a:pPr marL="0" indent="0">
              <a:buNone/>
            </a:pPr>
            <a:r>
              <a:rPr lang="en-US"/>
              <a:t>Coupa Access &amp; General Navigation: Desktop (1 of 2)</a:t>
            </a:r>
          </a:p>
          <a:p>
            <a:pPr marL="0" indent="0">
              <a:buNone/>
            </a:pPr>
            <a:r>
              <a:rPr lang="en-US" sz="1600" b="0"/>
              <a:t>Go to My Apps and select COUPA </a:t>
            </a:r>
          </a:p>
          <a:p>
            <a:pPr marL="0" indent="0">
              <a:buNone/>
            </a:pPr>
            <a:endParaRPr lang="en-US"/>
          </a:p>
          <a:p>
            <a:pPr marL="0" indent="0">
              <a:buNone/>
            </a:pPr>
            <a:endParaRPr lang="en-US"/>
          </a:p>
        </p:txBody>
      </p:sp>
      <p:pic>
        <p:nvPicPr>
          <p:cNvPr id="9" name="Picture 8">
            <a:extLst>
              <a:ext uri="{FF2B5EF4-FFF2-40B4-BE49-F238E27FC236}">
                <a16:creationId xmlns:a16="http://schemas.microsoft.com/office/drawing/2014/main" id="{563C54E6-1D07-D80C-981C-3C1125C86748}"/>
              </a:ext>
            </a:extLst>
          </p:cNvPr>
          <p:cNvPicPr>
            <a:picLocks noChangeAspect="1"/>
          </p:cNvPicPr>
          <p:nvPr/>
        </p:nvPicPr>
        <p:blipFill>
          <a:blip r:embed="rId2"/>
          <a:stretch>
            <a:fillRect/>
          </a:stretch>
        </p:blipFill>
        <p:spPr>
          <a:xfrm>
            <a:off x="1556204" y="2377440"/>
            <a:ext cx="7197651" cy="2628664"/>
          </a:xfrm>
          <a:prstGeom prst="rect">
            <a:avLst/>
          </a:prstGeom>
        </p:spPr>
      </p:pic>
    </p:spTree>
    <p:extLst>
      <p:ext uri="{BB962C8B-B14F-4D97-AF65-F5344CB8AC3E}">
        <p14:creationId xmlns:p14="http://schemas.microsoft.com/office/powerpoint/2010/main" val="42466491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9701BA2-3D43-580D-8280-5BB3143650E8}"/>
              </a:ext>
            </a:extLst>
          </p:cNvPr>
          <p:cNvPicPr>
            <a:picLocks noChangeAspect="1"/>
          </p:cNvPicPr>
          <p:nvPr/>
        </p:nvPicPr>
        <p:blipFill>
          <a:blip r:embed="rId3"/>
          <a:stretch>
            <a:fillRect/>
          </a:stretch>
        </p:blipFill>
        <p:spPr>
          <a:xfrm>
            <a:off x="2710401" y="2276825"/>
            <a:ext cx="6097554" cy="4530426"/>
          </a:xfrm>
          <a:prstGeom prst="rect">
            <a:avLst/>
          </a:prstGeom>
        </p:spPr>
      </p:pic>
      <p:sp>
        <p:nvSpPr>
          <p:cNvPr id="8" name="TextBox 7">
            <a:extLst>
              <a:ext uri="{FF2B5EF4-FFF2-40B4-BE49-F238E27FC236}">
                <a16:creationId xmlns:a16="http://schemas.microsoft.com/office/drawing/2014/main" id="{123215E3-2513-4A30-D8E8-8D3177F7D8E1}"/>
              </a:ext>
            </a:extLst>
          </p:cNvPr>
          <p:cNvSpPr txBox="1"/>
          <p:nvPr/>
        </p:nvSpPr>
        <p:spPr>
          <a:xfrm>
            <a:off x="673047" y="296035"/>
            <a:ext cx="6097554" cy="523220"/>
          </a:xfrm>
          <a:prstGeom prst="rect">
            <a:avLst/>
          </a:prstGeom>
          <a:noFill/>
        </p:spPr>
        <p:txBody>
          <a:bodyPr wrap="square">
            <a:spAutoFit/>
          </a:bodyPr>
          <a:lstStyle/>
          <a:p>
            <a:r>
              <a:rPr lang="en-US" sz="2800" b="1">
                <a:latin typeface="+mj-lt"/>
                <a:cs typeface="Arial"/>
              </a:rPr>
              <a:t>Requisitions</a:t>
            </a:r>
            <a:endParaRPr lang="en-US" sz="2800" b="1">
              <a:latin typeface="+mj-lt"/>
            </a:endParaRPr>
          </a:p>
        </p:txBody>
      </p:sp>
      <p:sp>
        <p:nvSpPr>
          <p:cNvPr id="10" name="TextBox 9">
            <a:extLst>
              <a:ext uri="{FF2B5EF4-FFF2-40B4-BE49-F238E27FC236}">
                <a16:creationId xmlns:a16="http://schemas.microsoft.com/office/drawing/2014/main" id="{EB955DF3-1F15-DCA0-740C-1BF320A784E2}"/>
              </a:ext>
            </a:extLst>
          </p:cNvPr>
          <p:cNvSpPr txBox="1"/>
          <p:nvPr/>
        </p:nvSpPr>
        <p:spPr>
          <a:xfrm>
            <a:off x="673047" y="799497"/>
            <a:ext cx="9744276" cy="1477328"/>
          </a:xfrm>
          <a:prstGeom prst="rect">
            <a:avLst/>
          </a:prstGeom>
          <a:noFill/>
        </p:spPr>
        <p:txBody>
          <a:bodyPr wrap="square">
            <a:spAutoFit/>
          </a:bodyPr>
          <a:lstStyle/>
          <a:p>
            <a:r>
              <a:rPr lang="en-US"/>
              <a:t>Go into Coupa and then select </a:t>
            </a:r>
            <a:r>
              <a:rPr lang="en-US" b="1"/>
              <a:t>Write a Request</a:t>
            </a:r>
            <a:r>
              <a:rPr lang="en-US"/>
              <a:t>. Complete all required information in the form and submit it. The requisition (req) will be routed for approval. Once the req is fully approved, the req will automatically be converted into a purchase order (PO). If there is a contract associated with the purchase, the contract will not be signed until the req has been fully approved.  </a:t>
            </a:r>
          </a:p>
        </p:txBody>
      </p:sp>
    </p:spTree>
    <p:extLst>
      <p:ext uri="{BB962C8B-B14F-4D97-AF65-F5344CB8AC3E}">
        <p14:creationId xmlns:p14="http://schemas.microsoft.com/office/powerpoint/2010/main" val="20413671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B380646-97E8-6ACA-FB2A-D3E508C05B00}"/>
              </a:ext>
            </a:extLst>
          </p:cNvPr>
          <p:cNvSpPr txBox="1"/>
          <p:nvPr/>
        </p:nvSpPr>
        <p:spPr>
          <a:xfrm>
            <a:off x="715710" y="459609"/>
            <a:ext cx="6097424" cy="523220"/>
          </a:xfrm>
          <a:prstGeom prst="rect">
            <a:avLst/>
          </a:prstGeom>
          <a:noFill/>
        </p:spPr>
        <p:txBody>
          <a:bodyPr wrap="square">
            <a:spAutoFit/>
          </a:bodyPr>
          <a:lstStyle/>
          <a:p>
            <a:r>
              <a:rPr lang="en-US" sz="2800" b="1">
                <a:latin typeface="+mj-lt"/>
              </a:rPr>
              <a:t>Contract Request</a:t>
            </a:r>
          </a:p>
        </p:txBody>
      </p:sp>
      <p:sp>
        <p:nvSpPr>
          <p:cNvPr id="4" name="Content Placeholder 3">
            <a:extLst>
              <a:ext uri="{FF2B5EF4-FFF2-40B4-BE49-F238E27FC236}">
                <a16:creationId xmlns:a16="http://schemas.microsoft.com/office/drawing/2014/main" id="{0E4CF310-BB25-5A92-7B17-1E65CD6C2909}"/>
              </a:ext>
            </a:extLst>
          </p:cNvPr>
          <p:cNvSpPr>
            <a:spLocks noGrp="1"/>
          </p:cNvSpPr>
          <p:nvPr>
            <p:ph sz="half" idx="11"/>
          </p:nvPr>
        </p:nvSpPr>
        <p:spPr>
          <a:xfrm>
            <a:off x="661131" y="1371600"/>
            <a:ext cx="10869738" cy="4114800"/>
          </a:xfrm>
        </p:spPr>
        <p:txBody>
          <a:bodyPr/>
          <a:lstStyle/>
          <a:p>
            <a:pPr marL="0" indent="0">
              <a:buNone/>
            </a:pPr>
            <a:r>
              <a:rPr lang="en-US"/>
              <a:t>Coupa Access &amp; General Navigation: Desktop (2 of 2)</a:t>
            </a:r>
          </a:p>
          <a:p>
            <a:pPr marL="0" indent="0">
              <a:buNone/>
            </a:pPr>
            <a:r>
              <a:rPr lang="en-US" sz="1600" b="0"/>
              <a:t>From the HOME page in COUPA, select Contract Request to complete and submit the form for review of a new or existing contract.</a:t>
            </a:r>
          </a:p>
          <a:p>
            <a:pPr marL="0" indent="0">
              <a:buNone/>
            </a:pPr>
            <a:endParaRPr lang="en-US" sz="1600" b="0"/>
          </a:p>
          <a:p>
            <a:pPr marL="0" indent="0">
              <a:buNone/>
            </a:pPr>
            <a:endParaRPr lang="en-US" sz="1600" b="0"/>
          </a:p>
          <a:p>
            <a:pPr marL="0" indent="0">
              <a:buNone/>
            </a:pPr>
            <a:endParaRPr lang="en-US"/>
          </a:p>
        </p:txBody>
      </p:sp>
      <p:pic>
        <p:nvPicPr>
          <p:cNvPr id="7" name="Picture 6">
            <a:extLst>
              <a:ext uri="{FF2B5EF4-FFF2-40B4-BE49-F238E27FC236}">
                <a16:creationId xmlns:a16="http://schemas.microsoft.com/office/drawing/2014/main" id="{DE50E189-2A56-F1A5-6F2D-FD7D7C6C6543}"/>
              </a:ext>
            </a:extLst>
          </p:cNvPr>
          <p:cNvPicPr>
            <a:picLocks noChangeAspect="1"/>
          </p:cNvPicPr>
          <p:nvPr/>
        </p:nvPicPr>
        <p:blipFill>
          <a:blip r:embed="rId2"/>
          <a:stretch>
            <a:fillRect/>
          </a:stretch>
        </p:blipFill>
        <p:spPr>
          <a:xfrm>
            <a:off x="3211550" y="2628958"/>
            <a:ext cx="5295597" cy="3608851"/>
          </a:xfrm>
          <a:prstGeom prst="rect">
            <a:avLst/>
          </a:prstGeom>
        </p:spPr>
      </p:pic>
    </p:spTree>
    <p:extLst>
      <p:ext uri="{BB962C8B-B14F-4D97-AF65-F5344CB8AC3E}">
        <p14:creationId xmlns:p14="http://schemas.microsoft.com/office/powerpoint/2010/main" val="8271737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BE793A-41E3-4A77-B0D6-C46A82BCD8CC}"/>
              </a:ext>
            </a:extLst>
          </p:cNvPr>
          <p:cNvSpPr>
            <a:spLocks noGrp="1"/>
          </p:cNvSpPr>
          <p:nvPr>
            <p:ph type="title"/>
          </p:nvPr>
        </p:nvSpPr>
        <p:spPr/>
        <p:txBody>
          <a:bodyPr/>
          <a:lstStyle/>
          <a:p>
            <a:r>
              <a:rPr lang="en-US"/>
              <a:t>New Vendor Onboarding</a:t>
            </a:r>
          </a:p>
        </p:txBody>
      </p:sp>
      <p:sp>
        <p:nvSpPr>
          <p:cNvPr id="5" name="Rectangle 4">
            <a:extLst>
              <a:ext uri="{FF2B5EF4-FFF2-40B4-BE49-F238E27FC236}">
                <a16:creationId xmlns:a16="http://schemas.microsoft.com/office/drawing/2014/main" id="{D9C780D0-E4C5-4564-8365-79565ACD5C75}"/>
              </a:ext>
            </a:extLst>
          </p:cNvPr>
          <p:cNvSpPr/>
          <p:nvPr/>
        </p:nvSpPr>
        <p:spPr>
          <a:xfrm>
            <a:off x="630936" y="1321588"/>
            <a:ext cx="5621818" cy="1046569"/>
          </a:xfrm>
          <a:prstGeom prst="rect">
            <a:avLst/>
          </a:prstGeom>
        </p:spPr>
        <p:txBody>
          <a:bodyPr wrap="square">
            <a:spAutoFit/>
          </a:bodyPr>
          <a:lstStyle/>
          <a:p>
            <a:pPr>
              <a:lnSpc>
                <a:spcPct val="115000"/>
              </a:lnSpc>
              <a:spcAft>
                <a:spcPts val="200"/>
              </a:spcAft>
            </a:pPr>
            <a:r>
              <a:rPr lang="en-US" b="1" spc="0">
                <a:solidFill>
                  <a:schemeClr val="accent1">
                    <a:lumMod val="50000"/>
                  </a:schemeClr>
                </a:solidFill>
                <a:effectLst/>
                <a:latin typeface="Avenir Next P for BBG" panose="020B0503020202020204" pitchFamily="34" charset="0"/>
                <a:ea typeface="Times New Roman" panose="02020603050405020304" pitchFamily="18" charset="0"/>
                <a:cs typeface="Times New Roman" panose="02020603050405020304" pitchFamily="18" charset="0"/>
              </a:rPr>
              <a:t>Navigating to Coupa Supplier Onboarding Form</a:t>
            </a:r>
            <a:endParaRPr lang="en-US" sz="1600" b="1" spc="-20">
              <a:solidFill>
                <a:schemeClr val="accent1">
                  <a:lumMod val="50000"/>
                </a:schemeClr>
              </a:solidFill>
              <a:effectLst/>
              <a:latin typeface="Avenir Next P for BBG" panose="020B0503020202020204" pitchFamily="34" charset="0"/>
              <a:ea typeface="Calibri" panose="020F0502020204030204" pitchFamily="34" charset="0"/>
              <a:cs typeface="ClanOT-Bold"/>
            </a:endParaRPr>
          </a:p>
          <a:p>
            <a:pPr marR="0" lvl="0">
              <a:lnSpc>
                <a:spcPct val="115000"/>
              </a:lnSpc>
              <a:spcBef>
                <a:spcPts val="0"/>
              </a:spcBef>
              <a:spcAft>
                <a:spcPts val="200"/>
              </a:spcAft>
              <a:buClr>
                <a:srgbClr val="F6A01A"/>
              </a:buClr>
              <a:buSzPts val="1000"/>
            </a:pPr>
            <a:r>
              <a:rPr lang="en-US">
                <a:solidFill>
                  <a:srgbClr val="595959"/>
                </a:solidFill>
                <a:latin typeface="Arial" panose="020B0604020202020204" pitchFamily="34" charset="0"/>
                <a:ea typeface="Calibri" panose="020F0502020204030204" pitchFamily="34" charset="0"/>
                <a:cs typeface="Arial" panose="020B0604020202020204" pitchFamily="34" charset="0"/>
              </a:rPr>
              <a:t>1. Click on </a:t>
            </a:r>
            <a:r>
              <a:rPr lang="en-US" b="1">
                <a:solidFill>
                  <a:schemeClr val="tx2">
                    <a:lumMod val="75000"/>
                  </a:schemeClr>
                </a:solidFill>
                <a:latin typeface="Arial" panose="020B0604020202020204" pitchFamily="34" charset="0"/>
                <a:ea typeface="Calibri" panose="020F0502020204030204" pitchFamily="34" charset="0"/>
                <a:cs typeface="Arial" panose="020B0604020202020204" pitchFamily="34" charset="0"/>
              </a:rPr>
              <a:t>My Apps </a:t>
            </a:r>
            <a:r>
              <a:rPr lang="en-US">
                <a:latin typeface="Arial" panose="020B0604020202020204" pitchFamily="34" charset="0"/>
                <a:ea typeface="Calibri" panose="020F0502020204030204" pitchFamily="34" charset="0"/>
                <a:cs typeface="Arial" panose="020B0604020202020204" pitchFamily="34" charset="0"/>
              </a:rPr>
              <a:t>and select the Coupa icon, to launch the application</a:t>
            </a:r>
            <a:endParaRPr lang="en-US">
              <a:effectLst/>
              <a:latin typeface="Arial" panose="020B0604020202020204" pitchFamily="34" charset="0"/>
              <a:ea typeface="Calibri" panose="020F050202020403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308672A4-55A3-41B4-B476-7366B8255D5A}"/>
              </a:ext>
            </a:extLst>
          </p:cNvPr>
          <p:cNvSpPr/>
          <p:nvPr/>
        </p:nvSpPr>
        <p:spPr>
          <a:xfrm>
            <a:off x="6704315" y="1238519"/>
            <a:ext cx="4401067" cy="1306833"/>
          </a:xfrm>
          <a:prstGeom prst="rect">
            <a:avLst/>
          </a:prstGeom>
        </p:spPr>
        <p:txBody>
          <a:bodyPr wrap="square">
            <a:spAutoFit/>
          </a:bodyPr>
          <a:lstStyle/>
          <a:p>
            <a:pPr>
              <a:lnSpc>
                <a:spcPct val="115000"/>
              </a:lnSpc>
              <a:spcAft>
                <a:spcPts val="200"/>
              </a:spcAft>
              <a:buClr>
                <a:srgbClr val="F6A01A"/>
              </a:buClr>
              <a:buSzPts val="1000"/>
            </a:pPr>
            <a:r>
              <a:rPr lang="en-US">
                <a:latin typeface="Arial" panose="020B0604020202020204" pitchFamily="34" charset="0"/>
                <a:ea typeface="Calibri" panose="020F0502020204030204" pitchFamily="34" charset="0"/>
                <a:cs typeface="Arial" panose="020B0604020202020204" pitchFamily="34" charset="0"/>
              </a:rPr>
              <a:t>2. Click on the</a:t>
            </a:r>
            <a:r>
              <a:rPr lang="en-US" b="1">
                <a:latin typeface="Arial" panose="020B0604020202020204" pitchFamily="34" charset="0"/>
                <a:ea typeface="Calibri" panose="020F0502020204030204" pitchFamily="34" charset="0"/>
                <a:cs typeface="Arial" panose="020B0604020202020204" pitchFamily="34" charset="0"/>
              </a:rPr>
              <a:t> Forms </a:t>
            </a:r>
            <a:r>
              <a:rPr lang="en-US">
                <a:latin typeface="Arial" panose="020B0604020202020204" pitchFamily="34" charset="0"/>
                <a:ea typeface="Calibri" panose="020F0502020204030204" pitchFamily="34" charset="0"/>
                <a:cs typeface="Arial" panose="020B0604020202020204" pitchFamily="34" charset="0"/>
              </a:rPr>
              <a:t>drop down and </a:t>
            </a:r>
            <a:r>
              <a:rPr lang="en-US" i="1" u="sng">
                <a:latin typeface="Arial" panose="020B0604020202020204" pitchFamily="34" charset="0"/>
                <a:ea typeface="Calibri" panose="020F0502020204030204" pitchFamily="34" charset="0"/>
                <a:cs typeface="Arial" panose="020B0604020202020204" pitchFamily="34" charset="0"/>
              </a:rPr>
              <a:t>Supplier Onboarding</a:t>
            </a:r>
            <a:r>
              <a:rPr lang="en-US" i="1">
                <a:latin typeface="Arial" panose="020B0604020202020204" pitchFamily="34" charset="0"/>
                <a:ea typeface="Calibri" panose="020F0502020204030204" pitchFamily="34" charset="0"/>
                <a:cs typeface="Arial" panose="020B0604020202020204" pitchFamily="34" charset="0"/>
              </a:rPr>
              <a:t> </a:t>
            </a:r>
            <a:r>
              <a:rPr lang="en-US">
                <a:latin typeface="Arial" panose="020B0604020202020204" pitchFamily="34" charset="0"/>
                <a:ea typeface="Calibri" panose="020F0502020204030204" pitchFamily="34" charset="0"/>
                <a:cs typeface="Arial" panose="020B0604020202020204" pitchFamily="34" charset="0"/>
              </a:rPr>
              <a:t>to begin creating a new Supplier Onboarding form.</a:t>
            </a:r>
            <a:endParaRPr lang="en-US" i="1" u="sng">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200"/>
              </a:spcAft>
              <a:buClr>
                <a:srgbClr val="F6A01A"/>
              </a:buClr>
              <a:buSzPts val="1000"/>
              <a:buFont typeface="+mj-lt"/>
              <a:buAutoNum type="arabicPeriod" startAt="3"/>
            </a:pPr>
            <a:endParaRPr lang="en-US" sz="1400" spc="-20">
              <a:solidFill>
                <a:srgbClr val="636466"/>
              </a:solidFill>
              <a:latin typeface="Avenir Next P for BBG" panose="020B0503020202020204" pitchFamily="34" charset="0"/>
              <a:ea typeface="Calibri" panose="020F0502020204030204" pitchFamily="34" charset="0"/>
              <a:cs typeface="ClanOT-Book"/>
            </a:endParaRPr>
          </a:p>
        </p:txBody>
      </p:sp>
      <p:pic>
        <p:nvPicPr>
          <p:cNvPr id="9" name="Picture 8" descr="Graphical user interface, application&#10;&#10;Description automatically generated">
            <a:extLst>
              <a:ext uri="{FF2B5EF4-FFF2-40B4-BE49-F238E27FC236}">
                <a16:creationId xmlns:a16="http://schemas.microsoft.com/office/drawing/2014/main" id="{E54513D5-13AA-43EB-8E7E-7BBBEEF476E2}"/>
              </a:ext>
            </a:extLst>
          </p:cNvPr>
          <p:cNvPicPr>
            <a:picLocks noChangeAspect="1"/>
          </p:cNvPicPr>
          <p:nvPr/>
        </p:nvPicPr>
        <p:blipFill>
          <a:blip r:embed="rId3"/>
          <a:stretch>
            <a:fillRect/>
          </a:stretch>
        </p:blipFill>
        <p:spPr>
          <a:xfrm>
            <a:off x="630936" y="2735869"/>
            <a:ext cx="5191731" cy="1640760"/>
          </a:xfrm>
          <a:prstGeom prst="rect">
            <a:avLst/>
          </a:prstGeom>
          <a:ln>
            <a:noFill/>
          </a:ln>
          <a:effectLst>
            <a:outerShdw blurRad="292100" dist="139700" dir="2700000" algn="tl" rotWithShape="0">
              <a:srgbClr val="333333">
                <a:alpha val="65000"/>
              </a:srgbClr>
            </a:outerShdw>
          </a:effectLst>
        </p:spPr>
      </p:pic>
      <p:pic>
        <p:nvPicPr>
          <p:cNvPr id="15" name="Picture 14">
            <a:extLst>
              <a:ext uri="{FF2B5EF4-FFF2-40B4-BE49-F238E27FC236}">
                <a16:creationId xmlns:a16="http://schemas.microsoft.com/office/drawing/2014/main" id="{8E5033B3-A93D-4305-AD39-76DC583AAD8E}"/>
              </a:ext>
            </a:extLst>
          </p:cNvPr>
          <p:cNvPicPr>
            <a:picLocks noChangeAspect="1"/>
          </p:cNvPicPr>
          <p:nvPr/>
        </p:nvPicPr>
        <p:blipFill>
          <a:blip r:embed="rId4"/>
          <a:stretch>
            <a:fillRect/>
          </a:stretch>
        </p:blipFill>
        <p:spPr>
          <a:xfrm>
            <a:off x="7028559" y="2462282"/>
            <a:ext cx="4197566" cy="1028753"/>
          </a:xfrm>
          <a:prstGeom prst="rect">
            <a:avLst/>
          </a:prstGeom>
          <a:ln>
            <a:noFill/>
          </a:ln>
          <a:effectLst>
            <a:outerShdw blurRad="292100" dist="139700" dir="2700000" algn="tl" rotWithShape="0">
              <a:srgbClr val="333333">
                <a:alpha val="65000"/>
              </a:srgbClr>
            </a:outerShdw>
          </a:effectLst>
        </p:spPr>
      </p:pic>
      <p:sp>
        <p:nvSpPr>
          <p:cNvPr id="18" name="Rectangle 17">
            <a:extLst>
              <a:ext uri="{FF2B5EF4-FFF2-40B4-BE49-F238E27FC236}">
                <a16:creationId xmlns:a16="http://schemas.microsoft.com/office/drawing/2014/main" id="{44474A29-0078-4C47-A121-434C62434001}"/>
              </a:ext>
            </a:extLst>
          </p:cNvPr>
          <p:cNvSpPr/>
          <p:nvPr/>
        </p:nvSpPr>
        <p:spPr>
          <a:xfrm>
            <a:off x="6704315" y="3697051"/>
            <a:ext cx="4076823" cy="710707"/>
          </a:xfrm>
          <a:prstGeom prst="rect">
            <a:avLst/>
          </a:prstGeom>
        </p:spPr>
        <p:txBody>
          <a:bodyPr wrap="square">
            <a:spAutoFit/>
          </a:bodyPr>
          <a:lstStyle/>
          <a:p>
            <a:pPr marR="0" lvl="0" algn="l" defTabSz="457189" rtl="0" eaLnBrk="1" fontAlgn="auto" latinLnBrk="0" hangingPunct="1">
              <a:lnSpc>
                <a:spcPct val="115000"/>
              </a:lnSpc>
              <a:spcBef>
                <a:spcPts val="0"/>
              </a:spcBef>
              <a:spcAft>
                <a:spcPts val="200"/>
              </a:spcAft>
              <a:buClr>
                <a:srgbClr val="F6A01A"/>
              </a:buClr>
              <a:buSzPts val="1000"/>
              <a:tabLst/>
              <a:defRPr/>
            </a:pPr>
            <a:r>
              <a:rPr kumimoji="0" lang="en-US" b="0" i="0" u="none" strike="noStrike" kern="1200" cap="none" spc="0" normalizeH="0" baseline="0" noProof="0">
                <a:ln>
                  <a:noFill/>
                </a:ln>
                <a:effectLst/>
                <a:uLnTx/>
                <a:uFillTx/>
                <a:latin typeface="Arial" panose="020B0604020202020204" pitchFamily="34" charset="0"/>
                <a:ea typeface="Calibri" panose="020F0502020204030204" pitchFamily="34" charset="0"/>
                <a:cs typeface="Arial" panose="020B0604020202020204" pitchFamily="34" charset="0"/>
              </a:rPr>
              <a:t>3. Enter the </a:t>
            </a:r>
            <a:r>
              <a:rPr kumimoji="0" lang="en-US" b="1" i="0" u="none" strike="noStrike" kern="1200" cap="none" spc="0" normalizeH="0" baseline="0" noProof="0">
                <a:ln>
                  <a:noFill/>
                </a:ln>
                <a:effectLst/>
                <a:uLnTx/>
                <a:uFillTx/>
                <a:latin typeface="Arial" panose="020B0604020202020204" pitchFamily="34" charset="0"/>
                <a:ea typeface="Calibri" panose="020F0502020204030204" pitchFamily="34" charset="0"/>
                <a:cs typeface="Arial" panose="020B0604020202020204" pitchFamily="34" charset="0"/>
              </a:rPr>
              <a:t>requested details </a:t>
            </a:r>
            <a:r>
              <a:rPr kumimoji="0" lang="en-US" i="0" u="none" strike="noStrike" kern="1200" cap="none" spc="0" normalizeH="0" baseline="0" noProof="0">
                <a:ln>
                  <a:noFill/>
                </a:ln>
                <a:effectLst/>
                <a:uLnTx/>
                <a:uFillTx/>
                <a:latin typeface="Arial" panose="020B0604020202020204" pitchFamily="34" charset="0"/>
                <a:ea typeface="Calibri" panose="020F0502020204030204" pitchFamily="34" charset="0"/>
                <a:cs typeface="Arial" panose="020B0604020202020204" pitchFamily="34" charset="0"/>
              </a:rPr>
              <a:t>to the form.</a:t>
            </a:r>
            <a:endParaRPr kumimoji="0" lang="en-US" b="0" i="0" u="none" strike="noStrike" kern="1200" cap="none" spc="0" normalizeH="0" baseline="0" noProof="0">
              <a:ln>
                <a:noFill/>
              </a:ln>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19" name="Picture 18">
            <a:extLst>
              <a:ext uri="{FF2B5EF4-FFF2-40B4-BE49-F238E27FC236}">
                <a16:creationId xmlns:a16="http://schemas.microsoft.com/office/drawing/2014/main" id="{B8DBA6EE-341E-45E2-B671-60944A3268C1}"/>
              </a:ext>
            </a:extLst>
          </p:cNvPr>
          <p:cNvPicPr>
            <a:picLocks noChangeAspect="1"/>
          </p:cNvPicPr>
          <p:nvPr/>
        </p:nvPicPr>
        <p:blipFill rotWithShape="1">
          <a:blip r:embed="rId5"/>
          <a:srcRect b="53449"/>
          <a:stretch/>
        </p:blipFill>
        <p:spPr>
          <a:xfrm>
            <a:off x="7252916" y="4547119"/>
            <a:ext cx="3003704" cy="149283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57074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8AFB58F-2A67-7542-B8F1-8653AABAC67F}"/>
              </a:ext>
            </a:extLst>
          </p:cNvPr>
          <p:cNvSpPr>
            <a:spLocks noGrp="1"/>
          </p:cNvSpPr>
          <p:nvPr>
            <p:ph type="body" idx="1"/>
          </p:nvPr>
        </p:nvSpPr>
        <p:spPr>
          <a:xfrm>
            <a:off x="440944" y="271061"/>
            <a:ext cx="5164287" cy="564637"/>
          </a:xfrm>
        </p:spPr>
        <p:txBody>
          <a:bodyPr/>
          <a:lstStyle/>
          <a:p>
            <a:r>
              <a:rPr lang="en-US" sz="2800">
                <a:solidFill>
                  <a:schemeClr val="tx1"/>
                </a:solidFill>
              </a:rPr>
              <a:t>The Procurement Team </a:t>
            </a:r>
          </a:p>
        </p:txBody>
      </p:sp>
      <p:grpSp>
        <p:nvGrpSpPr>
          <p:cNvPr id="23" name="Group 22">
            <a:extLst>
              <a:ext uri="{FF2B5EF4-FFF2-40B4-BE49-F238E27FC236}">
                <a16:creationId xmlns:a16="http://schemas.microsoft.com/office/drawing/2014/main" id="{CF8D6D49-FB4B-4C3D-8BBB-D12C2F26250C}"/>
              </a:ext>
            </a:extLst>
          </p:cNvPr>
          <p:cNvGrpSpPr/>
          <p:nvPr/>
        </p:nvGrpSpPr>
        <p:grpSpPr>
          <a:xfrm>
            <a:off x="1106560" y="954210"/>
            <a:ext cx="8037918" cy="4997140"/>
            <a:chOff x="2951456" y="666428"/>
            <a:chExt cx="8058185" cy="4997140"/>
          </a:xfrm>
        </p:grpSpPr>
        <p:sp>
          <p:nvSpPr>
            <p:cNvPr id="36" name="Freeform: Shape 35">
              <a:extLst>
                <a:ext uri="{FF2B5EF4-FFF2-40B4-BE49-F238E27FC236}">
                  <a16:creationId xmlns:a16="http://schemas.microsoft.com/office/drawing/2014/main" id="{43B7B8CD-0139-4E54-9004-C85BF877EAE4}"/>
                </a:ext>
              </a:extLst>
            </p:cNvPr>
            <p:cNvSpPr/>
            <p:nvPr/>
          </p:nvSpPr>
          <p:spPr>
            <a:xfrm>
              <a:off x="9385504" y="690208"/>
              <a:ext cx="1335563" cy="617885"/>
            </a:xfrm>
            <a:custGeom>
              <a:avLst/>
              <a:gdLst>
                <a:gd name="connsiteX0" fmla="*/ 0 w 1335563"/>
                <a:gd name="connsiteY0" fmla="*/ 61789 h 617885"/>
                <a:gd name="connsiteX1" fmla="*/ 61789 w 1335563"/>
                <a:gd name="connsiteY1" fmla="*/ 0 h 617885"/>
                <a:gd name="connsiteX2" fmla="*/ 1273775 w 1335563"/>
                <a:gd name="connsiteY2" fmla="*/ 0 h 617885"/>
                <a:gd name="connsiteX3" fmla="*/ 1335564 w 1335563"/>
                <a:gd name="connsiteY3" fmla="*/ 61789 h 617885"/>
                <a:gd name="connsiteX4" fmla="*/ 1335563 w 1335563"/>
                <a:gd name="connsiteY4" fmla="*/ 556097 h 617885"/>
                <a:gd name="connsiteX5" fmla="*/ 1273774 w 1335563"/>
                <a:gd name="connsiteY5" fmla="*/ 617886 h 617885"/>
                <a:gd name="connsiteX6" fmla="*/ 61789 w 1335563"/>
                <a:gd name="connsiteY6" fmla="*/ 617885 h 617885"/>
                <a:gd name="connsiteX7" fmla="*/ 0 w 1335563"/>
                <a:gd name="connsiteY7" fmla="*/ 556096 h 617885"/>
                <a:gd name="connsiteX8" fmla="*/ 0 w 1335563"/>
                <a:gd name="connsiteY8" fmla="*/ 61789 h 617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5563" h="617885">
                  <a:moveTo>
                    <a:pt x="0" y="61789"/>
                  </a:moveTo>
                  <a:cubicBezTo>
                    <a:pt x="0" y="27664"/>
                    <a:pt x="27664" y="0"/>
                    <a:pt x="61789" y="0"/>
                  </a:cubicBezTo>
                  <a:lnTo>
                    <a:pt x="1273775" y="0"/>
                  </a:lnTo>
                  <a:cubicBezTo>
                    <a:pt x="1307900" y="0"/>
                    <a:pt x="1335564" y="27664"/>
                    <a:pt x="1335564" y="61789"/>
                  </a:cubicBezTo>
                  <a:cubicBezTo>
                    <a:pt x="1335564" y="226558"/>
                    <a:pt x="1335563" y="391328"/>
                    <a:pt x="1335563" y="556097"/>
                  </a:cubicBezTo>
                  <a:cubicBezTo>
                    <a:pt x="1335563" y="590222"/>
                    <a:pt x="1307899" y="617886"/>
                    <a:pt x="1273774" y="617886"/>
                  </a:cubicBezTo>
                  <a:lnTo>
                    <a:pt x="61789" y="617885"/>
                  </a:lnTo>
                  <a:cubicBezTo>
                    <a:pt x="27664" y="617885"/>
                    <a:pt x="0" y="590221"/>
                    <a:pt x="0" y="556096"/>
                  </a:cubicBezTo>
                  <a:lnTo>
                    <a:pt x="0" y="61789"/>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78232" tIns="78232" rIns="78232" bIns="247872" numCol="1" spcCol="1270" anchor="t" anchorCtr="0">
              <a:noAutofit/>
            </a:bodyPr>
            <a:lstStyle/>
            <a:p>
              <a:pPr marL="0" lvl="0" indent="0" algn="l" defTabSz="488950">
                <a:lnSpc>
                  <a:spcPct val="90000"/>
                </a:lnSpc>
                <a:spcBef>
                  <a:spcPct val="0"/>
                </a:spcBef>
                <a:spcAft>
                  <a:spcPct val="35000"/>
                </a:spcAft>
                <a:buNone/>
              </a:pPr>
              <a:r>
                <a:rPr lang="en-US" sz="1100" b="1" kern="1200">
                  <a:solidFill>
                    <a:schemeClr val="tx1"/>
                  </a:solidFill>
                </a:rPr>
                <a:t>Ana Kavtaradze</a:t>
              </a:r>
            </a:p>
            <a:p>
              <a:pPr marL="0" lvl="0" indent="0" algn="l" defTabSz="488950">
                <a:lnSpc>
                  <a:spcPct val="90000"/>
                </a:lnSpc>
                <a:spcBef>
                  <a:spcPct val="0"/>
                </a:spcBef>
                <a:spcAft>
                  <a:spcPct val="35000"/>
                </a:spcAft>
                <a:buNone/>
              </a:pPr>
              <a:r>
                <a:rPr lang="en-US" sz="1100" b="1" kern="1200">
                  <a:solidFill>
                    <a:schemeClr val="tx1"/>
                  </a:solidFill>
                </a:rPr>
                <a:t>Finance Associate</a:t>
              </a:r>
            </a:p>
          </p:txBody>
        </p:sp>
        <p:sp>
          <p:nvSpPr>
            <p:cNvPr id="27" name="Freeform: Shape 26">
              <a:extLst>
                <a:ext uri="{FF2B5EF4-FFF2-40B4-BE49-F238E27FC236}">
                  <a16:creationId xmlns:a16="http://schemas.microsoft.com/office/drawing/2014/main" id="{87761834-CDAB-4B58-8E65-68C42AAE436A}"/>
                </a:ext>
              </a:extLst>
            </p:cNvPr>
            <p:cNvSpPr/>
            <p:nvPr/>
          </p:nvSpPr>
          <p:spPr>
            <a:xfrm>
              <a:off x="3078555" y="691767"/>
              <a:ext cx="1335563" cy="617885"/>
            </a:xfrm>
            <a:custGeom>
              <a:avLst/>
              <a:gdLst>
                <a:gd name="connsiteX0" fmla="*/ 0 w 1335563"/>
                <a:gd name="connsiteY0" fmla="*/ 61789 h 617885"/>
                <a:gd name="connsiteX1" fmla="*/ 61789 w 1335563"/>
                <a:gd name="connsiteY1" fmla="*/ 0 h 617885"/>
                <a:gd name="connsiteX2" fmla="*/ 1273775 w 1335563"/>
                <a:gd name="connsiteY2" fmla="*/ 0 h 617885"/>
                <a:gd name="connsiteX3" fmla="*/ 1335564 w 1335563"/>
                <a:gd name="connsiteY3" fmla="*/ 61789 h 617885"/>
                <a:gd name="connsiteX4" fmla="*/ 1335563 w 1335563"/>
                <a:gd name="connsiteY4" fmla="*/ 556097 h 617885"/>
                <a:gd name="connsiteX5" fmla="*/ 1273774 w 1335563"/>
                <a:gd name="connsiteY5" fmla="*/ 617886 h 617885"/>
                <a:gd name="connsiteX6" fmla="*/ 61789 w 1335563"/>
                <a:gd name="connsiteY6" fmla="*/ 617885 h 617885"/>
                <a:gd name="connsiteX7" fmla="*/ 0 w 1335563"/>
                <a:gd name="connsiteY7" fmla="*/ 556096 h 617885"/>
                <a:gd name="connsiteX8" fmla="*/ 0 w 1335563"/>
                <a:gd name="connsiteY8" fmla="*/ 61789 h 617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5563" h="617885">
                  <a:moveTo>
                    <a:pt x="0" y="61789"/>
                  </a:moveTo>
                  <a:cubicBezTo>
                    <a:pt x="0" y="27664"/>
                    <a:pt x="27664" y="0"/>
                    <a:pt x="61789" y="0"/>
                  </a:cubicBezTo>
                  <a:lnTo>
                    <a:pt x="1273775" y="0"/>
                  </a:lnTo>
                  <a:cubicBezTo>
                    <a:pt x="1307900" y="0"/>
                    <a:pt x="1335564" y="27664"/>
                    <a:pt x="1335564" y="61789"/>
                  </a:cubicBezTo>
                  <a:cubicBezTo>
                    <a:pt x="1335564" y="226558"/>
                    <a:pt x="1335563" y="391328"/>
                    <a:pt x="1335563" y="556097"/>
                  </a:cubicBezTo>
                  <a:cubicBezTo>
                    <a:pt x="1335563" y="590222"/>
                    <a:pt x="1307899" y="617886"/>
                    <a:pt x="1273774" y="617886"/>
                  </a:cubicBezTo>
                  <a:lnTo>
                    <a:pt x="61789" y="617885"/>
                  </a:lnTo>
                  <a:cubicBezTo>
                    <a:pt x="27664" y="617885"/>
                    <a:pt x="0" y="590221"/>
                    <a:pt x="0" y="556096"/>
                  </a:cubicBezTo>
                  <a:lnTo>
                    <a:pt x="0" y="61789"/>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78232" tIns="78232" rIns="78232" bIns="247872" numCol="1" spcCol="1270" anchor="t" anchorCtr="0">
              <a:noAutofit/>
            </a:bodyPr>
            <a:lstStyle/>
            <a:p>
              <a:pPr marL="0" lvl="0" indent="0" algn="l" defTabSz="488950">
                <a:lnSpc>
                  <a:spcPct val="90000"/>
                </a:lnSpc>
                <a:spcBef>
                  <a:spcPct val="0"/>
                </a:spcBef>
                <a:spcAft>
                  <a:spcPct val="35000"/>
                </a:spcAft>
                <a:buNone/>
              </a:pPr>
              <a:r>
                <a:rPr lang="en-US" sz="1100" b="1">
                  <a:solidFill>
                    <a:schemeClr val="tx1"/>
                  </a:solidFill>
                </a:rPr>
                <a:t>Deborah Crimes, Procurement </a:t>
              </a:r>
              <a:r>
                <a:rPr lang="en-US" sz="1100" b="1" kern="1200">
                  <a:solidFill>
                    <a:schemeClr val="tx1"/>
                  </a:solidFill>
                </a:rPr>
                <a:t>Manager, Senior</a:t>
              </a:r>
              <a:endParaRPr lang="en-US">
                <a:solidFill>
                  <a:schemeClr val="tx1"/>
                </a:solidFill>
              </a:endParaRPr>
            </a:p>
          </p:txBody>
        </p:sp>
        <p:sp>
          <p:nvSpPr>
            <p:cNvPr id="28" name="Freeform: Shape 27">
              <a:extLst>
                <a:ext uri="{FF2B5EF4-FFF2-40B4-BE49-F238E27FC236}">
                  <a16:creationId xmlns:a16="http://schemas.microsoft.com/office/drawing/2014/main" id="{D5B724A8-ADC7-477C-A2D1-7A4B1AE7C435}"/>
                </a:ext>
              </a:extLst>
            </p:cNvPr>
            <p:cNvSpPr/>
            <p:nvPr/>
          </p:nvSpPr>
          <p:spPr>
            <a:xfrm>
              <a:off x="2951456" y="1386768"/>
              <a:ext cx="1842124" cy="4276800"/>
            </a:xfrm>
            <a:custGeom>
              <a:avLst/>
              <a:gdLst>
                <a:gd name="connsiteX0" fmla="*/ 0 w 1335563"/>
                <a:gd name="connsiteY0" fmla="*/ 133556 h 4276800"/>
                <a:gd name="connsiteX1" fmla="*/ 133556 w 1335563"/>
                <a:gd name="connsiteY1" fmla="*/ 0 h 4276800"/>
                <a:gd name="connsiteX2" fmla="*/ 1202007 w 1335563"/>
                <a:gd name="connsiteY2" fmla="*/ 0 h 4276800"/>
                <a:gd name="connsiteX3" fmla="*/ 1335563 w 1335563"/>
                <a:gd name="connsiteY3" fmla="*/ 133556 h 4276800"/>
                <a:gd name="connsiteX4" fmla="*/ 1335563 w 1335563"/>
                <a:gd name="connsiteY4" fmla="*/ 4143244 h 4276800"/>
                <a:gd name="connsiteX5" fmla="*/ 1202007 w 1335563"/>
                <a:gd name="connsiteY5" fmla="*/ 4276800 h 4276800"/>
                <a:gd name="connsiteX6" fmla="*/ 133556 w 1335563"/>
                <a:gd name="connsiteY6" fmla="*/ 4276800 h 4276800"/>
                <a:gd name="connsiteX7" fmla="*/ 0 w 1335563"/>
                <a:gd name="connsiteY7" fmla="*/ 4143244 h 4276800"/>
                <a:gd name="connsiteX8" fmla="*/ 0 w 1335563"/>
                <a:gd name="connsiteY8" fmla="*/ 133556 h 427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5563" h="4276800">
                  <a:moveTo>
                    <a:pt x="0" y="133556"/>
                  </a:moveTo>
                  <a:cubicBezTo>
                    <a:pt x="0" y="59795"/>
                    <a:pt x="59795" y="0"/>
                    <a:pt x="133556" y="0"/>
                  </a:cubicBezTo>
                  <a:lnTo>
                    <a:pt x="1202007" y="0"/>
                  </a:lnTo>
                  <a:cubicBezTo>
                    <a:pt x="1275768" y="0"/>
                    <a:pt x="1335563" y="59795"/>
                    <a:pt x="1335563" y="133556"/>
                  </a:cubicBezTo>
                  <a:lnTo>
                    <a:pt x="1335563" y="4143244"/>
                  </a:lnTo>
                  <a:cubicBezTo>
                    <a:pt x="1335563" y="4217005"/>
                    <a:pt x="1275768" y="4276800"/>
                    <a:pt x="1202007" y="4276800"/>
                  </a:cubicBezTo>
                  <a:lnTo>
                    <a:pt x="133556" y="4276800"/>
                  </a:lnTo>
                  <a:cubicBezTo>
                    <a:pt x="59795" y="4276800"/>
                    <a:pt x="0" y="4217005"/>
                    <a:pt x="0" y="4143244"/>
                  </a:cubicBezTo>
                  <a:lnTo>
                    <a:pt x="0" y="133556"/>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7349" tIns="117349" rIns="117349" bIns="117349" numCol="1" spcCol="1270" anchor="t" anchorCtr="0">
              <a:noAutofit/>
            </a:bodyPr>
            <a:lstStyle/>
            <a:p>
              <a:pPr marL="57150" lvl="1" indent="-57150" algn="l" defTabSz="488950">
                <a:lnSpc>
                  <a:spcPct val="90000"/>
                </a:lnSpc>
                <a:spcBef>
                  <a:spcPct val="0"/>
                </a:spcBef>
                <a:spcAft>
                  <a:spcPct val="15000"/>
                </a:spcAft>
                <a:buChar char="•"/>
              </a:pPr>
              <a:endParaRPr lang="en-US" sz="1100" kern="1200"/>
            </a:p>
          </p:txBody>
        </p:sp>
        <p:sp>
          <p:nvSpPr>
            <p:cNvPr id="30" name="Freeform: Shape 29">
              <a:extLst>
                <a:ext uri="{FF2B5EF4-FFF2-40B4-BE49-F238E27FC236}">
                  <a16:creationId xmlns:a16="http://schemas.microsoft.com/office/drawing/2014/main" id="{B8DB40D1-2B97-4452-9362-FADC670774D0}"/>
                </a:ext>
              </a:extLst>
            </p:cNvPr>
            <p:cNvSpPr/>
            <p:nvPr/>
          </p:nvSpPr>
          <p:spPr>
            <a:xfrm>
              <a:off x="5167768" y="669052"/>
              <a:ext cx="1511253" cy="617885"/>
            </a:xfrm>
            <a:custGeom>
              <a:avLst/>
              <a:gdLst>
                <a:gd name="connsiteX0" fmla="*/ 0 w 1335563"/>
                <a:gd name="connsiteY0" fmla="*/ 61789 h 617885"/>
                <a:gd name="connsiteX1" fmla="*/ 61789 w 1335563"/>
                <a:gd name="connsiteY1" fmla="*/ 0 h 617885"/>
                <a:gd name="connsiteX2" fmla="*/ 1273775 w 1335563"/>
                <a:gd name="connsiteY2" fmla="*/ 0 h 617885"/>
                <a:gd name="connsiteX3" fmla="*/ 1335564 w 1335563"/>
                <a:gd name="connsiteY3" fmla="*/ 61789 h 617885"/>
                <a:gd name="connsiteX4" fmla="*/ 1335563 w 1335563"/>
                <a:gd name="connsiteY4" fmla="*/ 556097 h 617885"/>
                <a:gd name="connsiteX5" fmla="*/ 1273774 w 1335563"/>
                <a:gd name="connsiteY5" fmla="*/ 617886 h 617885"/>
                <a:gd name="connsiteX6" fmla="*/ 61789 w 1335563"/>
                <a:gd name="connsiteY6" fmla="*/ 617885 h 617885"/>
                <a:gd name="connsiteX7" fmla="*/ 0 w 1335563"/>
                <a:gd name="connsiteY7" fmla="*/ 556096 h 617885"/>
                <a:gd name="connsiteX8" fmla="*/ 0 w 1335563"/>
                <a:gd name="connsiteY8" fmla="*/ 61789 h 617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5563" h="617885">
                  <a:moveTo>
                    <a:pt x="0" y="61789"/>
                  </a:moveTo>
                  <a:cubicBezTo>
                    <a:pt x="0" y="27664"/>
                    <a:pt x="27664" y="0"/>
                    <a:pt x="61789" y="0"/>
                  </a:cubicBezTo>
                  <a:lnTo>
                    <a:pt x="1273775" y="0"/>
                  </a:lnTo>
                  <a:cubicBezTo>
                    <a:pt x="1307900" y="0"/>
                    <a:pt x="1335564" y="27664"/>
                    <a:pt x="1335564" y="61789"/>
                  </a:cubicBezTo>
                  <a:cubicBezTo>
                    <a:pt x="1335564" y="226558"/>
                    <a:pt x="1335563" y="391328"/>
                    <a:pt x="1335563" y="556097"/>
                  </a:cubicBezTo>
                  <a:cubicBezTo>
                    <a:pt x="1335563" y="590222"/>
                    <a:pt x="1307899" y="617886"/>
                    <a:pt x="1273774" y="617886"/>
                  </a:cubicBezTo>
                  <a:lnTo>
                    <a:pt x="61789" y="617885"/>
                  </a:lnTo>
                  <a:cubicBezTo>
                    <a:pt x="27664" y="617885"/>
                    <a:pt x="0" y="590221"/>
                    <a:pt x="0" y="556096"/>
                  </a:cubicBezTo>
                  <a:lnTo>
                    <a:pt x="0" y="61789"/>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78232" tIns="78232" rIns="78232" bIns="247872" numCol="1" spcCol="1270" anchor="t" anchorCtr="0">
              <a:noAutofit/>
            </a:bodyPr>
            <a:lstStyle/>
            <a:p>
              <a:pPr marL="0" lvl="0" indent="0" algn="l" defTabSz="488950">
                <a:lnSpc>
                  <a:spcPct val="90000"/>
                </a:lnSpc>
                <a:spcBef>
                  <a:spcPct val="0"/>
                </a:spcBef>
                <a:spcAft>
                  <a:spcPct val="35000"/>
                </a:spcAft>
                <a:buNone/>
              </a:pPr>
              <a:r>
                <a:rPr lang="en-US" sz="1100" b="1">
                  <a:solidFill>
                    <a:schemeClr val="tx1"/>
                  </a:solidFill>
                </a:rPr>
                <a:t>Steve Washington, Procurement Specialist, Senior</a:t>
              </a:r>
              <a:endParaRPr lang="en-US" sz="1100" b="1" kern="1200">
                <a:solidFill>
                  <a:schemeClr val="tx1"/>
                </a:solidFill>
              </a:endParaRPr>
            </a:p>
          </p:txBody>
        </p:sp>
        <p:sp>
          <p:nvSpPr>
            <p:cNvPr id="31" name="Freeform: Shape 30">
              <a:extLst>
                <a:ext uri="{FF2B5EF4-FFF2-40B4-BE49-F238E27FC236}">
                  <a16:creationId xmlns:a16="http://schemas.microsoft.com/office/drawing/2014/main" id="{CA127E77-F34B-4E10-85E5-38AAE705AFDE}"/>
                </a:ext>
              </a:extLst>
            </p:cNvPr>
            <p:cNvSpPr/>
            <p:nvPr/>
          </p:nvSpPr>
          <p:spPr>
            <a:xfrm>
              <a:off x="9272374" y="1376888"/>
              <a:ext cx="1737267" cy="4276800"/>
            </a:xfrm>
            <a:custGeom>
              <a:avLst/>
              <a:gdLst>
                <a:gd name="connsiteX0" fmla="*/ 0 w 1335563"/>
                <a:gd name="connsiteY0" fmla="*/ 133556 h 4276800"/>
                <a:gd name="connsiteX1" fmla="*/ 133556 w 1335563"/>
                <a:gd name="connsiteY1" fmla="*/ 0 h 4276800"/>
                <a:gd name="connsiteX2" fmla="*/ 1202007 w 1335563"/>
                <a:gd name="connsiteY2" fmla="*/ 0 h 4276800"/>
                <a:gd name="connsiteX3" fmla="*/ 1335563 w 1335563"/>
                <a:gd name="connsiteY3" fmla="*/ 133556 h 4276800"/>
                <a:gd name="connsiteX4" fmla="*/ 1335563 w 1335563"/>
                <a:gd name="connsiteY4" fmla="*/ 4143244 h 4276800"/>
                <a:gd name="connsiteX5" fmla="*/ 1202007 w 1335563"/>
                <a:gd name="connsiteY5" fmla="*/ 4276800 h 4276800"/>
                <a:gd name="connsiteX6" fmla="*/ 133556 w 1335563"/>
                <a:gd name="connsiteY6" fmla="*/ 4276800 h 4276800"/>
                <a:gd name="connsiteX7" fmla="*/ 0 w 1335563"/>
                <a:gd name="connsiteY7" fmla="*/ 4143244 h 4276800"/>
                <a:gd name="connsiteX8" fmla="*/ 0 w 1335563"/>
                <a:gd name="connsiteY8" fmla="*/ 133556 h 427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5563" h="4276800">
                  <a:moveTo>
                    <a:pt x="0" y="133556"/>
                  </a:moveTo>
                  <a:cubicBezTo>
                    <a:pt x="0" y="59795"/>
                    <a:pt x="59795" y="0"/>
                    <a:pt x="133556" y="0"/>
                  </a:cubicBezTo>
                  <a:lnTo>
                    <a:pt x="1202007" y="0"/>
                  </a:lnTo>
                  <a:cubicBezTo>
                    <a:pt x="1275768" y="0"/>
                    <a:pt x="1335563" y="59795"/>
                    <a:pt x="1335563" y="133556"/>
                  </a:cubicBezTo>
                  <a:lnTo>
                    <a:pt x="1335563" y="4143244"/>
                  </a:lnTo>
                  <a:cubicBezTo>
                    <a:pt x="1335563" y="4217005"/>
                    <a:pt x="1275768" y="4276800"/>
                    <a:pt x="1202007" y="4276800"/>
                  </a:cubicBezTo>
                  <a:lnTo>
                    <a:pt x="133556" y="4276800"/>
                  </a:lnTo>
                  <a:cubicBezTo>
                    <a:pt x="59795" y="4276800"/>
                    <a:pt x="0" y="4217005"/>
                    <a:pt x="0" y="4143244"/>
                  </a:cubicBezTo>
                  <a:lnTo>
                    <a:pt x="0" y="133556"/>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7349" tIns="117349" rIns="117349" bIns="117349" numCol="1" spcCol="1270" anchor="t" anchorCtr="0">
              <a:noAutofit/>
            </a:bodyPr>
            <a:lstStyle/>
            <a:p>
              <a:pPr marL="57150" lvl="1" indent="-57150" algn="l" defTabSz="488950">
                <a:lnSpc>
                  <a:spcPct val="90000"/>
                </a:lnSpc>
                <a:spcBef>
                  <a:spcPct val="0"/>
                </a:spcBef>
                <a:spcAft>
                  <a:spcPct val="15000"/>
                </a:spcAft>
                <a:buChar char="•"/>
              </a:pPr>
              <a:endParaRPr lang="en-US" sz="1100" kern="1200"/>
            </a:p>
          </p:txBody>
        </p:sp>
        <p:sp>
          <p:nvSpPr>
            <p:cNvPr id="33" name="Freeform: Shape 32">
              <a:extLst>
                <a:ext uri="{FF2B5EF4-FFF2-40B4-BE49-F238E27FC236}">
                  <a16:creationId xmlns:a16="http://schemas.microsoft.com/office/drawing/2014/main" id="{3B2A4837-C743-4DCB-9CE1-D0D2B95A9B67}"/>
                </a:ext>
              </a:extLst>
            </p:cNvPr>
            <p:cNvSpPr/>
            <p:nvPr/>
          </p:nvSpPr>
          <p:spPr>
            <a:xfrm>
              <a:off x="7450415" y="666428"/>
              <a:ext cx="1335563" cy="617885"/>
            </a:xfrm>
            <a:custGeom>
              <a:avLst/>
              <a:gdLst>
                <a:gd name="connsiteX0" fmla="*/ 0 w 1335563"/>
                <a:gd name="connsiteY0" fmla="*/ 61789 h 617885"/>
                <a:gd name="connsiteX1" fmla="*/ 61789 w 1335563"/>
                <a:gd name="connsiteY1" fmla="*/ 0 h 617885"/>
                <a:gd name="connsiteX2" fmla="*/ 1273775 w 1335563"/>
                <a:gd name="connsiteY2" fmla="*/ 0 h 617885"/>
                <a:gd name="connsiteX3" fmla="*/ 1335564 w 1335563"/>
                <a:gd name="connsiteY3" fmla="*/ 61789 h 617885"/>
                <a:gd name="connsiteX4" fmla="*/ 1335563 w 1335563"/>
                <a:gd name="connsiteY4" fmla="*/ 556097 h 617885"/>
                <a:gd name="connsiteX5" fmla="*/ 1273774 w 1335563"/>
                <a:gd name="connsiteY5" fmla="*/ 617886 h 617885"/>
                <a:gd name="connsiteX6" fmla="*/ 61789 w 1335563"/>
                <a:gd name="connsiteY6" fmla="*/ 617885 h 617885"/>
                <a:gd name="connsiteX7" fmla="*/ 0 w 1335563"/>
                <a:gd name="connsiteY7" fmla="*/ 556096 h 617885"/>
                <a:gd name="connsiteX8" fmla="*/ 0 w 1335563"/>
                <a:gd name="connsiteY8" fmla="*/ 61789 h 617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5563" h="617885">
                  <a:moveTo>
                    <a:pt x="0" y="61789"/>
                  </a:moveTo>
                  <a:cubicBezTo>
                    <a:pt x="0" y="27664"/>
                    <a:pt x="27664" y="0"/>
                    <a:pt x="61789" y="0"/>
                  </a:cubicBezTo>
                  <a:lnTo>
                    <a:pt x="1273775" y="0"/>
                  </a:lnTo>
                  <a:cubicBezTo>
                    <a:pt x="1307900" y="0"/>
                    <a:pt x="1335564" y="27664"/>
                    <a:pt x="1335564" y="61789"/>
                  </a:cubicBezTo>
                  <a:cubicBezTo>
                    <a:pt x="1335564" y="226558"/>
                    <a:pt x="1335563" y="391328"/>
                    <a:pt x="1335563" y="556097"/>
                  </a:cubicBezTo>
                  <a:cubicBezTo>
                    <a:pt x="1335563" y="590222"/>
                    <a:pt x="1307899" y="617886"/>
                    <a:pt x="1273774" y="617886"/>
                  </a:cubicBezTo>
                  <a:lnTo>
                    <a:pt x="61789" y="617885"/>
                  </a:lnTo>
                  <a:cubicBezTo>
                    <a:pt x="27664" y="617885"/>
                    <a:pt x="0" y="590221"/>
                    <a:pt x="0" y="556096"/>
                  </a:cubicBezTo>
                  <a:lnTo>
                    <a:pt x="0" y="61789"/>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78232" tIns="78232" rIns="78232" bIns="247872" numCol="1" spcCol="1270" anchor="t" anchorCtr="0">
              <a:noAutofit/>
            </a:bodyPr>
            <a:lstStyle/>
            <a:p>
              <a:pPr marL="0" lvl="0" indent="0" algn="l" defTabSz="488950">
                <a:lnSpc>
                  <a:spcPct val="90000"/>
                </a:lnSpc>
                <a:spcBef>
                  <a:spcPct val="0"/>
                </a:spcBef>
                <a:spcAft>
                  <a:spcPct val="35000"/>
                </a:spcAft>
                <a:buNone/>
              </a:pPr>
              <a:r>
                <a:rPr lang="en-US" sz="1100" b="1" kern="1200">
                  <a:solidFill>
                    <a:schemeClr val="tx1"/>
                  </a:solidFill>
                </a:rPr>
                <a:t>Son Truong</a:t>
              </a:r>
            </a:p>
            <a:p>
              <a:pPr marL="0" lvl="0" indent="0" algn="l" defTabSz="488950">
                <a:lnSpc>
                  <a:spcPct val="90000"/>
                </a:lnSpc>
                <a:spcBef>
                  <a:spcPct val="0"/>
                </a:spcBef>
                <a:spcAft>
                  <a:spcPct val="35000"/>
                </a:spcAft>
                <a:buNone/>
              </a:pPr>
              <a:r>
                <a:rPr lang="en-US" sz="1100" b="1" kern="1200">
                  <a:solidFill>
                    <a:schemeClr val="tx1"/>
                  </a:solidFill>
                </a:rPr>
                <a:t>Procurement Specialist (CW)</a:t>
              </a:r>
            </a:p>
          </p:txBody>
        </p:sp>
        <p:sp>
          <p:nvSpPr>
            <p:cNvPr id="34" name="Freeform: Shape 33">
              <a:extLst>
                <a:ext uri="{FF2B5EF4-FFF2-40B4-BE49-F238E27FC236}">
                  <a16:creationId xmlns:a16="http://schemas.microsoft.com/office/drawing/2014/main" id="{403DC6A8-075D-42E0-9961-BA0D8B55385B}"/>
                </a:ext>
              </a:extLst>
            </p:cNvPr>
            <p:cNvSpPr/>
            <p:nvPr/>
          </p:nvSpPr>
          <p:spPr>
            <a:xfrm>
              <a:off x="7156702" y="1386768"/>
              <a:ext cx="1842124" cy="4276800"/>
            </a:xfrm>
            <a:custGeom>
              <a:avLst/>
              <a:gdLst>
                <a:gd name="connsiteX0" fmla="*/ 0 w 1335563"/>
                <a:gd name="connsiteY0" fmla="*/ 133556 h 4276800"/>
                <a:gd name="connsiteX1" fmla="*/ 133556 w 1335563"/>
                <a:gd name="connsiteY1" fmla="*/ 0 h 4276800"/>
                <a:gd name="connsiteX2" fmla="*/ 1202007 w 1335563"/>
                <a:gd name="connsiteY2" fmla="*/ 0 h 4276800"/>
                <a:gd name="connsiteX3" fmla="*/ 1335563 w 1335563"/>
                <a:gd name="connsiteY3" fmla="*/ 133556 h 4276800"/>
                <a:gd name="connsiteX4" fmla="*/ 1335563 w 1335563"/>
                <a:gd name="connsiteY4" fmla="*/ 4143244 h 4276800"/>
                <a:gd name="connsiteX5" fmla="*/ 1202007 w 1335563"/>
                <a:gd name="connsiteY5" fmla="*/ 4276800 h 4276800"/>
                <a:gd name="connsiteX6" fmla="*/ 133556 w 1335563"/>
                <a:gd name="connsiteY6" fmla="*/ 4276800 h 4276800"/>
                <a:gd name="connsiteX7" fmla="*/ 0 w 1335563"/>
                <a:gd name="connsiteY7" fmla="*/ 4143244 h 4276800"/>
                <a:gd name="connsiteX8" fmla="*/ 0 w 1335563"/>
                <a:gd name="connsiteY8" fmla="*/ 133556 h 427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5563" h="4276800">
                  <a:moveTo>
                    <a:pt x="0" y="133556"/>
                  </a:moveTo>
                  <a:cubicBezTo>
                    <a:pt x="0" y="59795"/>
                    <a:pt x="59795" y="0"/>
                    <a:pt x="133556" y="0"/>
                  </a:cubicBezTo>
                  <a:lnTo>
                    <a:pt x="1202007" y="0"/>
                  </a:lnTo>
                  <a:cubicBezTo>
                    <a:pt x="1275768" y="0"/>
                    <a:pt x="1335563" y="59795"/>
                    <a:pt x="1335563" y="133556"/>
                  </a:cubicBezTo>
                  <a:lnTo>
                    <a:pt x="1335563" y="4143244"/>
                  </a:lnTo>
                  <a:cubicBezTo>
                    <a:pt x="1335563" y="4217005"/>
                    <a:pt x="1275768" y="4276800"/>
                    <a:pt x="1202007" y="4276800"/>
                  </a:cubicBezTo>
                  <a:lnTo>
                    <a:pt x="133556" y="4276800"/>
                  </a:lnTo>
                  <a:cubicBezTo>
                    <a:pt x="59795" y="4276800"/>
                    <a:pt x="0" y="4217005"/>
                    <a:pt x="0" y="4143244"/>
                  </a:cubicBezTo>
                  <a:lnTo>
                    <a:pt x="0" y="133556"/>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7349" tIns="117349" rIns="117349" bIns="117349" numCol="1" spcCol="1270" anchor="t" anchorCtr="0">
              <a:noAutofit/>
            </a:bodyPr>
            <a:lstStyle/>
            <a:p>
              <a:pPr marL="57150" lvl="1" indent="-57150" algn="l" defTabSz="488950">
                <a:lnSpc>
                  <a:spcPct val="90000"/>
                </a:lnSpc>
                <a:spcBef>
                  <a:spcPct val="0"/>
                </a:spcBef>
                <a:spcAft>
                  <a:spcPct val="15000"/>
                </a:spcAft>
                <a:buChar char="•"/>
              </a:pPr>
              <a:endParaRPr lang="en-US" sz="1100" kern="1200"/>
            </a:p>
          </p:txBody>
        </p:sp>
        <p:sp>
          <p:nvSpPr>
            <p:cNvPr id="37" name="Freeform: Shape 36">
              <a:extLst>
                <a:ext uri="{FF2B5EF4-FFF2-40B4-BE49-F238E27FC236}">
                  <a16:creationId xmlns:a16="http://schemas.microsoft.com/office/drawing/2014/main" id="{A57AC86B-6108-4AE4-BC34-5AEA56936C2C}"/>
                </a:ext>
              </a:extLst>
            </p:cNvPr>
            <p:cNvSpPr/>
            <p:nvPr/>
          </p:nvSpPr>
          <p:spPr>
            <a:xfrm>
              <a:off x="5007240" y="1372997"/>
              <a:ext cx="1842124" cy="4276800"/>
            </a:xfrm>
            <a:custGeom>
              <a:avLst/>
              <a:gdLst>
                <a:gd name="connsiteX0" fmla="*/ 0 w 1335563"/>
                <a:gd name="connsiteY0" fmla="*/ 133556 h 4276800"/>
                <a:gd name="connsiteX1" fmla="*/ 133556 w 1335563"/>
                <a:gd name="connsiteY1" fmla="*/ 0 h 4276800"/>
                <a:gd name="connsiteX2" fmla="*/ 1202007 w 1335563"/>
                <a:gd name="connsiteY2" fmla="*/ 0 h 4276800"/>
                <a:gd name="connsiteX3" fmla="*/ 1335563 w 1335563"/>
                <a:gd name="connsiteY3" fmla="*/ 133556 h 4276800"/>
                <a:gd name="connsiteX4" fmla="*/ 1335563 w 1335563"/>
                <a:gd name="connsiteY4" fmla="*/ 4143244 h 4276800"/>
                <a:gd name="connsiteX5" fmla="*/ 1202007 w 1335563"/>
                <a:gd name="connsiteY5" fmla="*/ 4276800 h 4276800"/>
                <a:gd name="connsiteX6" fmla="*/ 133556 w 1335563"/>
                <a:gd name="connsiteY6" fmla="*/ 4276800 h 4276800"/>
                <a:gd name="connsiteX7" fmla="*/ 0 w 1335563"/>
                <a:gd name="connsiteY7" fmla="*/ 4143244 h 4276800"/>
                <a:gd name="connsiteX8" fmla="*/ 0 w 1335563"/>
                <a:gd name="connsiteY8" fmla="*/ 133556 h 427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5563" h="4276800">
                  <a:moveTo>
                    <a:pt x="0" y="133556"/>
                  </a:moveTo>
                  <a:cubicBezTo>
                    <a:pt x="0" y="59795"/>
                    <a:pt x="59795" y="0"/>
                    <a:pt x="133556" y="0"/>
                  </a:cubicBezTo>
                  <a:lnTo>
                    <a:pt x="1202007" y="0"/>
                  </a:lnTo>
                  <a:cubicBezTo>
                    <a:pt x="1275768" y="0"/>
                    <a:pt x="1335563" y="59795"/>
                    <a:pt x="1335563" y="133556"/>
                  </a:cubicBezTo>
                  <a:lnTo>
                    <a:pt x="1335563" y="4143244"/>
                  </a:lnTo>
                  <a:cubicBezTo>
                    <a:pt x="1335563" y="4217005"/>
                    <a:pt x="1275768" y="4276800"/>
                    <a:pt x="1202007" y="4276800"/>
                  </a:cubicBezTo>
                  <a:lnTo>
                    <a:pt x="133556" y="4276800"/>
                  </a:lnTo>
                  <a:cubicBezTo>
                    <a:pt x="59795" y="4276800"/>
                    <a:pt x="0" y="4217005"/>
                    <a:pt x="0" y="4143244"/>
                  </a:cubicBezTo>
                  <a:lnTo>
                    <a:pt x="0" y="133556"/>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7349" tIns="117349" rIns="117349" bIns="117349" numCol="1" spcCol="1270" anchor="t" anchorCtr="0">
              <a:noAutofit/>
            </a:bodyPr>
            <a:lstStyle/>
            <a:p>
              <a:pPr marL="57150" lvl="1" indent="-57150" algn="l" defTabSz="488950">
                <a:lnSpc>
                  <a:spcPct val="90000"/>
                </a:lnSpc>
                <a:spcBef>
                  <a:spcPct val="0"/>
                </a:spcBef>
                <a:spcAft>
                  <a:spcPct val="15000"/>
                </a:spcAft>
                <a:buChar char="•"/>
              </a:pPr>
              <a:endParaRPr lang="en-US" sz="1100" kern="1200"/>
            </a:p>
          </p:txBody>
        </p:sp>
      </p:grpSp>
      <p:sp>
        <p:nvSpPr>
          <p:cNvPr id="6" name="TextBox 5">
            <a:extLst>
              <a:ext uri="{FF2B5EF4-FFF2-40B4-BE49-F238E27FC236}">
                <a16:creationId xmlns:a16="http://schemas.microsoft.com/office/drawing/2014/main" id="{E8307C05-6033-4A4A-F8D3-7258F46D7CBF}"/>
              </a:ext>
            </a:extLst>
          </p:cNvPr>
          <p:cNvSpPr txBox="1"/>
          <p:nvPr/>
        </p:nvSpPr>
        <p:spPr>
          <a:xfrm>
            <a:off x="1140192" y="1839209"/>
            <a:ext cx="1878096" cy="2123658"/>
          </a:xfrm>
          <a:prstGeom prst="rect">
            <a:avLst/>
          </a:prstGeom>
          <a:noFill/>
        </p:spPr>
        <p:txBody>
          <a:bodyPr wrap="square">
            <a:spAutoFit/>
          </a:bodyPr>
          <a:lstStyle/>
          <a:p>
            <a:pPr algn="l">
              <a:buFont typeface="Arial" panose="020B0604020202020204" pitchFamily="34" charset="0"/>
              <a:buChar char="•"/>
            </a:pPr>
            <a:r>
              <a:rPr lang="en-US" sz="1200" b="1" i="0">
                <a:effectLst/>
                <a:highlight>
                  <a:srgbClr val="FFFFFF"/>
                </a:highlight>
                <a:latin typeface="Arial" panose="020B0604020202020204" pitchFamily="34" charset="0"/>
              </a:rPr>
              <a:t>Marketing</a:t>
            </a:r>
            <a:endParaRPr lang="en-US" sz="1200" b="0" i="0">
              <a:effectLst/>
              <a:highlight>
                <a:srgbClr val="FFFFFF"/>
              </a:highlight>
              <a:latin typeface="Arial" panose="020B0604020202020204" pitchFamily="34" charset="0"/>
            </a:endParaRPr>
          </a:p>
          <a:p>
            <a:pPr algn="l">
              <a:buFont typeface="Arial" panose="020B0604020202020204" pitchFamily="34" charset="0"/>
              <a:buChar char="•"/>
            </a:pPr>
            <a:r>
              <a:rPr lang="en-US" sz="1200" b="1">
                <a:highlight>
                  <a:srgbClr val="FFFFFF"/>
                </a:highlight>
                <a:latin typeface="Arial" panose="020B0604020202020204" pitchFamily="34" charset="0"/>
              </a:rPr>
              <a:t>Product (BLAW, BTAX, BGOV)</a:t>
            </a:r>
          </a:p>
          <a:p>
            <a:pPr algn="l">
              <a:buFont typeface="Arial" panose="020B0604020202020204" pitchFamily="34" charset="0"/>
              <a:buChar char="•"/>
            </a:pPr>
            <a:r>
              <a:rPr lang="en-US" sz="1200" b="1" i="0">
                <a:effectLst/>
                <a:highlight>
                  <a:srgbClr val="FFFFFF"/>
                </a:highlight>
                <a:latin typeface="Arial" panose="020B0604020202020204" pitchFamily="34" charset="0"/>
              </a:rPr>
              <a:t>Facilities</a:t>
            </a:r>
          </a:p>
          <a:p>
            <a:pPr algn="l">
              <a:buFont typeface="Arial" panose="020B0604020202020204" pitchFamily="34" charset="0"/>
              <a:buChar char="•"/>
            </a:pPr>
            <a:r>
              <a:rPr lang="en-US" sz="1200" b="1" i="0">
                <a:effectLst/>
                <a:highlight>
                  <a:srgbClr val="FFFFFF"/>
                </a:highlight>
                <a:latin typeface="Arial" panose="020B0604020202020204" pitchFamily="34" charset="0"/>
              </a:rPr>
              <a:t>HR</a:t>
            </a:r>
            <a:endParaRPr lang="en-US" sz="1200" b="0" i="0">
              <a:effectLst/>
              <a:highlight>
                <a:srgbClr val="FFFFFF"/>
              </a:highlight>
              <a:latin typeface="Arial" panose="020B0604020202020204" pitchFamily="34" charset="0"/>
            </a:endParaRPr>
          </a:p>
          <a:p>
            <a:pPr algn="l">
              <a:buFont typeface="Arial" panose="020B0604020202020204" pitchFamily="34" charset="0"/>
              <a:buChar char="•"/>
            </a:pPr>
            <a:r>
              <a:rPr lang="en-US" sz="1200" b="1" i="0">
                <a:effectLst/>
                <a:highlight>
                  <a:srgbClr val="FFFFFF"/>
                </a:highlight>
                <a:latin typeface="Arial" panose="020B0604020202020204" pitchFamily="34" charset="0"/>
              </a:rPr>
              <a:t>Supplier Diversity Program</a:t>
            </a:r>
            <a:endParaRPr lang="en-US" sz="1200" b="0" i="0">
              <a:effectLst/>
              <a:highlight>
                <a:srgbClr val="FFFFFF"/>
              </a:highlight>
              <a:latin typeface="Arial" panose="020B0604020202020204" pitchFamily="34" charset="0"/>
            </a:endParaRPr>
          </a:p>
          <a:p>
            <a:pPr algn="l">
              <a:buFont typeface="Arial" panose="020B0604020202020204" pitchFamily="34" charset="0"/>
              <a:buChar char="•"/>
            </a:pPr>
            <a:r>
              <a:rPr lang="en-US" sz="1200" b="1" i="0">
                <a:effectLst/>
                <a:highlight>
                  <a:srgbClr val="FFFFFF"/>
                </a:highlight>
                <a:latin typeface="Arial" panose="020B0604020202020204" pitchFamily="34" charset="0"/>
              </a:rPr>
              <a:t>Finance College Recruitment</a:t>
            </a:r>
            <a:endParaRPr lang="en-US" sz="1200" b="0" i="0">
              <a:effectLst/>
              <a:highlight>
                <a:srgbClr val="FFFFFF"/>
              </a:highlight>
              <a:latin typeface="Arial" panose="020B0604020202020204" pitchFamily="34" charset="0"/>
            </a:endParaRPr>
          </a:p>
          <a:p>
            <a:pPr algn="l">
              <a:buFont typeface="Arial" panose="020B0604020202020204" pitchFamily="34" charset="0"/>
              <a:buChar char="•"/>
            </a:pPr>
            <a:r>
              <a:rPr lang="en-US" sz="1200" b="1" i="0">
                <a:effectLst/>
                <a:highlight>
                  <a:srgbClr val="FFFFFF"/>
                </a:highlight>
                <a:latin typeface="Arial" panose="020B0604020202020204" pitchFamily="34" charset="0"/>
              </a:rPr>
              <a:t>Finance Young Professionals Program</a:t>
            </a:r>
            <a:endParaRPr lang="en-US" sz="1200" b="0" i="0">
              <a:effectLst/>
              <a:highlight>
                <a:srgbClr val="FFFFFF"/>
              </a:highlight>
              <a:latin typeface="Arial" panose="020B0604020202020204" pitchFamily="34" charset="0"/>
            </a:endParaRPr>
          </a:p>
        </p:txBody>
      </p:sp>
      <p:sp>
        <p:nvSpPr>
          <p:cNvPr id="8" name="TextBox 7">
            <a:extLst>
              <a:ext uri="{FF2B5EF4-FFF2-40B4-BE49-F238E27FC236}">
                <a16:creationId xmlns:a16="http://schemas.microsoft.com/office/drawing/2014/main" id="{C9D1B7AF-65A4-08E5-9554-1097982B3BA3}"/>
              </a:ext>
            </a:extLst>
          </p:cNvPr>
          <p:cNvSpPr txBox="1"/>
          <p:nvPr/>
        </p:nvSpPr>
        <p:spPr>
          <a:xfrm>
            <a:off x="3216910" y="1903745"/>
            <a:ext cx="1777752" cy="1569660"/>
          </a:xfrm>
          <a:prstGeom prst="rect">
            <a:avLst/>
          </a:prstGeom>
          <a:noFill/>
        </p:spPr>
        <p:txBody>
          <a:bodyPr wrap="square">
            <a:spAutoFit/>
          </a:bodyPr>
          <a:lstStyle/>
          <a:p>
            <a:pPr algn="l">
              <a:buFont typeface="Arial" panose="020B0604020202020204" pitchFamily="34" charset="0"/>
              <a:buChar char="•"/>
            </a:pPr>
            <a:r>
              <a:rPr lang="en-US" sz="1200" b="1" i="0">
                <a:effectLst/>
                <a:highlight>
                  <a:srgbClr val="FFFFFF"/>
                </a:highlight>
                <a:latin typeface="Arial" panose="020B0604020202020204" pitchFamily="34" charset="0"/>
              </a:rPr>
              <a:t>Hardware</a:t>
            </a:r>
            <a:endParaRPr lang="en-US" sz="1200" b="0" i="0">
              <a:effectLst/>
              <a:highlight>
                <a:srgbClr val="FFFFFF"/>
              </a:highlight>
              <a:latin typeface="Arial" panose="020B0604020202020204" pitchFamily="34" charset="0"/>
            </a:endParaRPr>
          </a:p>
          <a:p>
            <a:pPr algn="l">
              <a:buFont typeface="Arial" panose="020B0604020202020204" pitchFamily="34" charset="0"/>
              <a:buChar char="•"/>
            </a:pPr>
            <a:r>
              <a:rPr lang="en-US" sz="1200" b="1" i="0">
                <a:effectLst/>
                <a:highlight>
                  <a:srgbClr val="FFFFFF"/>
                </a:highlight>
                <a:latin typeface="Arial" panose="020B0604020202020204" pitchFamily="34" charset="0"/>
              </a:rPr>
              <a:t>Software</a:t>
            </a:r>
            <a:endParaRPr lang="en-US" sz="1200" b="0" i="0">
              <a:effectLst/>
              <a:highlight>
                <a:srgbClr val="FFFFFF"/>
              </a:highlight>
              <a:latin typeface="Arial" panose="020B0604020202020204" pitchFamily="34" charset="0"/>
            </a:endParaRPr>
          </a:p>
          <a:p>
            <a:pPr algn="l">
              <a:buFont typeface="Arial" panose="020B0604020202020204" pitchFamily="34" charset="0"/>
              <a:buChar char="•"/>
            </a:pPr>
            <a:r>
              <a:rPr lang="en-US" sz="1200" b="1" i="0">
                <a:effectLst/>
                <a:highlight>
                  <a:srgbClr val="FFFFFF"/>
                </a:highlight>
                <a:latin typeface="Arial" panose="020B0604020202020204" pitchFamily="34" charset="0"/>
              </a:rPr>
              <a:t>Technology Services</a:t>
            </a:r>
            <a:endParaRPr lang="en-US" sz="1200" b="0" i="0">
              <a:effectLst/>
              <a:highlight>
                <a:srgbClr val="FFFFFF"/>
              </a:highlight>
              <a:latin typeface="Arial" panose="020B0604020202020204" pitchFamily="34" charset="0"/>
            </a:endParaRPr>
          </a:p>
          <a:p>
            <a:pPr algn="l">
              <a:buFont typeface="Arial" panose="020B0604020202020204" pitchFamily="34" charset="0"/>
              <a:buChar char="•"/>
            </a:pPr>
            <a:r>
              <a:rPr lang="en-US" sz="1200" b="1" i="0">
                <a:effectLst/>
                <a:highlight>
                  <a:srgbClr val="FFFFFF"/>
                </a:highlight>
                <a:latin typeface="Arial" panose="020B0604020202020204" pitchFamily="34" charset="0"/>
              </a:rPr>
              <a:t>Technology Development Services</a:t>
            </a:r>
          </a:p>
          <a:p>
            <a:pPr algn="l">
              <a:buFont typeface="Arial" panose="020B0604020202020204" pitchFamily="34" charset="0"/>
              <a:buChar char="•"/>
            </a:pPr>
            <a:r>
              <a:rPr lang="en-US" sz="1200" b="1" i="0">
                <a:effectLst/>
                <a:highlight>
                  <a:srgbClr val="FFFFFF"/>
                </a:highlight>
                <a:latin typeface="Arial" panose="020B0604020202020204" pitchFamily="34" charset="0"/>
              </a:rPr>
              <a:t>Product (User Experience)</a:t>
            </a:r>
            <a:endParaRPr lang="en-US" sz="1200" b="0" i="0">
              <a:effectLst/>
              <a:highlight>
                <a:srgbClr val="FFFFFF"/>
              </a:highlight>
              <a:latin typeface="Arial" panose="020B0604020202020204" pitchFamily="34" charset="0"/>
            </a:endParaRPr>
          </a:p>
        </p:txBody>
      </p:sp>
      <p:sp>
        <p:nvSpPr>
          <p:cNvPr id="10" name="TextBox 9">
            <a:extLst>
              <a:ext uri="{FF2B5EF4-FFF2-40B4-BE49-F238E27FC236}">
                <a16:creationId xmlns:a16="http://schemas.microsoft.com/office/drawing/2014/main" id="{758BE863-87D7-7309-4E66-C9CD371E8765}"/>
              </a:ext>
            </a:extLst>
          </p:cNvPr>
          <p:cNvSpPr txBox="1"/>
          <p:nvPr/>
        </p:nvSpPr>
        <p:spPr>
          <a:xfrm>
            <a:off x="7445282" y="1874967"/>
            <a:ext cx="1566268" cy="1384995"/>
          </a:xfrm>
          <a:prstGeom prst="rect">
            <a:avLst/>
          </a:prstGeom>
          <a:noFill/>
        </p:spPr>
        <p:txBody>
          <a:bodyPr wrap="square">
            <a:spAutoFit/>
          </a:bodyPr>
          <a:lstStyle/>
          <a:p>
            <a:pPr algn="l">
              <a:buFont typeface="Arial" panose="020B0604020202020204" pitchFamily="34" charset="0"/>
              <a:buChar char="•"/>
            </a:pPr>
            <a:r>
              <a:rPr lang="en-US" sz="1200" b="1" i="0">
                <a:effectLst/>
                <a:highlight>
                  <a:srgbClr val="FFFFFF"/>
                </a:highlight>
                <a:latin typeface="Arial" panose="020B0604020202020204" pitchFamily="34" charset="0"/>
              </a:rPr>
              <a:t>NDAs</a:t>
            </a:r>
          </a:p>
          <a:p>
            <a:pPr algn="l">
              <a:buFont typeface="Arial" panose="020B0604020202020204" pitchFamily="34" charset="0"/>
              <a:buChar char="•"/>
            </a:pPr>
            <a:r>
              <a:rPr lang="en-US" sz="1200" b="1" i="0">
                <a:effectLst/>
                <a:highlight>
                  <a:srgbClr val="FFFFFF"/>
                </a:highlight>
                <a:latin typeface="Arial" panose="020B0604020202020204" pitchFamily="34" charset="0"/>
              </a:rPr>
              <a:t>Communities</a:t>
            </a:r>
            <a:endParaRPr lang="en-US" sz="1200" b="0" i="0">
              <a:effectLst/>
              <a:highlight>
                <a:srgbClr val="FFFFFF"/>
              </a:highlight>
              <a:latin typeface="Arial" panose="020B0604020202020204" pitchFamily="34" charset="0"/>
            </a:endParaRPr>
          </a:p>
          <a:p>
            <a:pPr algn="l">
              <a:buFont typeface="Arial" panose="020B0604020202020204" pitchFamily="34" charset="0"/>
              <a:buChar char="•"/>
            </a:pPr>
            <a:r>
              <a:rPr lang="en-US" sz="1200" b="1" i="0">
                <a:effectLst/>
                <a:highlight>
                  <a:srgbClr val="FFFFFF"/>
                </a:highlight>
                <a:latin typeface="Arial" panose="020B0604020202020204" pitchFamily="34" charset="0"/>
              </a:rPr>
              <a:t>DEI Champions </a:t>
            </a:r>
            <a:endParaRPr lang="en-US" sz="1200" b="0" i="0">
              <a:effectLst/>
              <a:highlight>
                <a:srgbClr val="FFFFFF"/>
              </a:highlight>
              <a:latin typeface="Arial" panose="020B0604020202020204" pitchFamily="34" charset="0"/>
            </a:endParaRPr>
          </a:p>
          <a:p>
            <a:pPr algn="l">
              <a:buFont typeface="Arial" panose="020B0604020202020204" pitchFamily="34" charset="0"/>
              <a:buChar char="•"/>
            </a:pPr>
            <a:r>
              <a:rPr lang="en-US" sz="1200" b="1" i="0">
                <a:effectLst/>
                <a:highlight>
                  <a:srgbClr val="FFFFFF"/>
                </a:highlight>
                <a:latin typeface="Arial" panose="020B0604020202020204" pitchFamily="34" charset="0"/>
              </a:rPr>
              <a:t>New Vendor Onboarding </a:t>
            </a:r>
          </a:p>
          <a:p>
            <a:pPr algn="l">
              <a:buFont typeface="Arial" panose="020B0604020202020204" pitchFamily="34" charset="0"/>
              <a:buChar char="•"/>
            </a:pPr>
            <a:r>
              <a:rPr lang="en-US" sz="1200" b="1" i="0">
                <a:effectLst/>
                <a:highlight>
                  <a:srgbClr val="FFFFFF"/>
                </a:highlight>
                <a:latin typeface="Arial" panose="020B0604020202020204" pitchFamily="34" charset="0"/>
              </a:rPr>
              <a:t>IT Jira Requests</a:t>
            </a:r>
          </a:p>
          <a:p>
            <a:pPr algn="l">
              <a:buFont typeface="Arial" panose="020B0604020202020204" pitchFamily="34" charset="0"/>
              <a:buChar char="•"/>
            </a:pPr>
            <a:endParaRPr lang="en-US" sz="1200" b="1">
              <a:solidFill>
                <a:srgbClr val="605E5C"/>
              </a:solidFill>
              <a:highlight>
                <a:srgbClr val="FFFFFF"/>
              </a:highlight>
              <a:latin typeface="Arial" panose="020B0604020202020204" pitchFamily="34" charset="0"/>
            </a:endParaRPr>
          </a:p>
        </p:txBody>
      </p:sp>
      <p:sp>
        <p:nvSpPr>
          <p:cNvPr id="12" name="TextBox 11">
            <a:extLst>
              <a:ext uri="{FF2B5EF4-FFF2-40B4-BE49-F238E27FC236}">
                <a16:creationId xmlns:a16="http://schemas.microsoft.com/office/drawing/2014/main" id="{F62DDDD2-ACB2-9763-B174-51F34C0DEF08}"/>
              </a:ext>
            </a:extLst>
          </p:cNvPr>
          <p:cNvSpPr txBox="1"/>
          <p:nvPr/>
        </p:nvSpPr>
        <p:spPr>
          <a:xfrm>
            <a:off x="5340485" y="1901908"/>
            <a:ext cx="1890976" cy="1200329"/>
          </a:xfrm>
          <a:prstGeom prst="rect">
            <a:avLst/>
          </a:prstGeom>
          <a:noFill/>
        </p:spPr>
        <p:txBody>
          <a:bodyPr wrap="square">
            <a:spAutoFit/>
          </a:bodyPr>
          <a:lstStyle/>
          <a:p>
            <a:pPr algn="l">
              <a:buFont typeface="Arial" panose="020B0604020202020204" pitchFamily="34" charset="0"/>
              <a:buChar char="•"/>
            </a:pPr>
            <a:r>
              <a:rPr lang="en-US" sz="1200" b="1" i="0">
                <a:solidFill>
                  <a:srgbClr val="262626"/>
                </a:solidFill>
                <a:effectLst/>
                <a:highlight>
                  <a:srgbClr val="FFFFFF"/>
                </a:highlight>
                <a:latin typeface="Arial" panose="020B0604020202020204" pitchFamily="34" charset="0"/>
              </a:rPr>
              <a:t>Sales</a:t>
            </a:r>
          </a:p>
          <a:p>
            <a:pPr algn="l">
              <a:buFont typeface="Arial" panose="020B0604020202020204" pitchFamily="34" charset="0"/>
              <a:buChar char="•"/>
            </a:pPr>
            <a:r>
              <a:rPr lang="en-US" sz="1200" b="1">
                <a:solidFill>
                  <a:srgbClr val="262626"/>
                </a:solidFill>
                <a:highlight>
                  <a:srgbClr val="FFFFFF"/>
                </a:highlight>
                <a:latin typeface="Arial" panose="020B0604020202020204" pitchFamily="34" charset="0"/>
              </a:rPr>
              <a:t>Finance</a:t>
            </a:r>
          </a:p>
          <a:p>
            <a:pPr algn="l">
              <a:buFont typeface="Arial" panose="020B0604020202020204" pitchFamily="34" charset="0"/>
              <a:buChar char="•"/>
            </a:pPr>
            <a:r>
              <a:rPr lang="en-US" sz="1200" b="1">
                <a:solidFill>
                  <a:srgbClr val="262626"/>
                </a:solidFill>
                <a:highlight>
                  <a:srgbClr val="FFFFFF"/>
                </a:highlight>
                <a:latin typeface="Arial" panose="020B0604020202020204" pitchFamily="34" charset="0"/>
              </a:rPr>
              <a:t>News</a:t>
            </a:r>
          </a:p>
          <a:p>
            <a:pPr algn="l">
              <a:buFont typeface="Arial" panose="020B0604020202020204" pitchFamily="34" charset="0"/>
              <a:buChar char="•"/>
            </a:pPr>
            <a:r>
              <a:rPr lang="en-US" sz="1200" b="1">
                <a:solidFill>
                  <a:srgbClr val="262626"/>
                </a:solidFill>
                <a:highlight>
                  <a:srgbClr val="FFFFFF"/>
                </a:highlight>
                <a:latin typeface="Arial" panose="020B0604020202020204" pitchFamily="34" charset="0"/>
              </a:rPr>
              <a:t>Training/Coaching</a:t>
            </a:r>
          </a:p>
          <a:p>
            <a:pPr algn="l">
              <a:buFont typeface="Arial" panose="020B0604020202020204" pitchFamily="34" charset="0"/>
              <a:buChar char="•"/>
            </a:pPr>
            <a:r>
              <a:rPr lang="en-US" sz="1200" b="1">
                <a:solidFill>
                  <a:srgbClr val="262626"/>
                </a:solidFill>
                <a:highlight>
                  <a:srgbClr val="FFFFFF"/>
                </a:highlight>
                <a:latin typeface="Arial" panose="020B0604020202020204" pitchFamily="34" charset="0"/>
              </a:rPr>
              <a:t>General Counsel</a:t>
            </a:r>
          </a:p>
          <a:p>
            <a:pPr algn="l"/>
            <a:endParaRPr lang="en-US" sz="1200" b="0" i="0">
              <a:solidFill>
                <a:srgbClr val="262626"/>
              </a:solidFill>
              <a:effectLst/>
              <a:highlight>
                <a:srgbClr val="FFFFFF"/>
              </a:highlight>
              <a:latin typeface="Arial" panose="020B0604020202020204" pitchFamily="34" charset="0"/>
            </a:endParaRPr>
          </a:p>
        </p:txBody>
      </p:sp>
    </p:spTree>
    <p:extLst>
      <p:ext uri="{BB962C8B-B14F-4D97-AF65-F5344CB8AC3E}">
        <p14:creationId xmlns:p14="http://schemas.microsoft.com/office/powerpoint/2010/main" val="1158999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B60423-3BDD-448F-9FC9-2FBBBDC35506}"/>
              </a:ext>
            </a:extLst>
          </p:cNvPr>
          <p:cNvSpPr>
            <a:spLocks noGrp="1"/>
          </p:cNvSpPr>
          <p:nvPr>
            <p:ph type="title"/>
          </p:nvPr>
        </p:nvSpPr>
        <p:spPr/>
        <p:txBody>
          <a:bodyPr/>
          <a:lstStyle/>
          <a:p>
            <a:r>
              <a:rPr lang="en-US"/>
              <a:t>New Vendor Onboarding (cont.)</a:t>
            </a:r>
          </a:p>
        </p:txBody>
      </p:sp>
      <p:sp>
        <p:nvSpPr>
          <p:cNvPr id="9" name="Rectangle 8">
            <a:extLst>
              <a:ext uri="{FF2B5EF4-FFF2-40B4-BE49-F238E27FC236}">
                <a16:creationId xmlns:a16="http://schemas.microsoft.com/office/drawing/2014/main" id="{EF12F81E-68B1-4C40-BB11-76699692DE24}"/>
              </a:ext>
            </a:extLst>
          </p:cNvPr>
          <p:cNvSpPr/>
          <p:nvPr/>
        </p:nvSpPr>
        <p:spPr>
          <a:xfrm>
            <a:off x="606552" y="1145280"/>
            <a:ext cx="4449617" cy="608115"/>
          </a:xfrm>
          <a:prstGeom prst="rect">
            <a:avLst/>
          </a:prstGeom>
        </p:spPr>
        <p:txBody>
          <a:bodyPr wrap="square">
            <a:spAutoFit/>
          </a:bodyPr>
          <a:lstStyle/>
          <a:p>
            <a:pPr marL="0" marR="0">
              <a:lnSpc>
                <a:spcPct val="107000"/>
              </a:lnSpc>
              <a:spcBef>
                <a:spcPts val="0"/>
              </a:spcBef>
              <a:spcAft>
                <a:spcPts val="800"/>
              </a:spcAft>
            </a:pPr>
            <a:r>
              <a:rPr kumimoji="0" lang="en-US" sz="1050" b="1" i="0" u="none" strike="noStrike" kern="1200" cap="none" spc="0" normalizeH="0" baseline="0" noProof="0">
                <a:ln>
                  <a:noFill/>
                </a:ln>
                <a:solidFill>
                  <a:srgbClr val="595959"/>
                </a:solidFill>
                <a:effectLst/>
                <a:uLnTx/>
                <a:uFillTx/>
                <a:latin typeface="Avenir Next P for BBG" panose="020B0503020202020204" pitchFamily="34" charset="0"/>
                <a:ea typeface="Calibri" panose="020F0502020204030204" pitchFamily="34" charset="0"/>
                <a:cs typeface="Times New Roman" panose="02020603050405020304" pitchFamily="18" charset="0"/>
              </a:rPr>
              <a:t>NOTE: </a:t>
            </a:r>
            <a:r>
              <a:rPr kumimoji="0" lang="en-US" sz="1050" b="0" i="0" u="none" strike="noStrike" kern="1200" cap="none" spc="0" normalizeH="0" baseline="0" noProof="0">
                <a:ln>
                  <a:noFill/>
                </a:ln>
                <a:solidFill>
                  <a:srgbClr val="595959"/>
                </a:solidFill>
                <a:effectLst/>
                <a:uLnTx/>
                <a:uFillTx/>
                <a:latin typeface="Avenir Next P for BBG" panose="020B0503020202020204" pitchFamily="34" charset="0"/>
                <a:ea typeface="Calibri" panose="020F0502020204030204" pitchFamily="34" charset="0"/>
                <a:cs typeface="Times New Roman" panose="02020603050405020304" pitchFamily="18" charset="0"/>
              </a:rPr>
              <a:t>The information provided in the Default Commodity drop will determine the required approval process prior to requesting information from the vendor.</a:t>
            </a:r>
          </a:p>
        </p:txBody>
      </p:sp>
      <p:pic>
        <p:nvPicPr>
          <p:cNvPr id="11" name="Picture 10">
            <a:extLst>
              <a:ext uri="{FF2B5EF4-FFF2-40B4-BE49-F238E27FC236}">
                <a16:creationId xmlns:a16="http://schemas.microsoft.com/office/drawing/2014/main" id="{9D5D72D1-2CAC-45CA-94BA-CEFD62D8E18B}"/>
              </a:ext>
            </a:extLst>
          </p:cNvPr>
          <p:cNvPicPr>
            <a:picLocks noChangeAspect="1"/>
          </p:cNvPicPr>
          <p:nvPr/>
        </p:nvPicPr>
        <p:blipFill>
          <a:blip r:embed="rId2"/>
          <a:stretch>
            <a:fillRect/>
          </a:stretch>
        </p:blipFill>
        <p:spPr>
          <a:xfrm>
            <a:off x="1105900" y="1812805"/>
            <a:ext cx="3015248" cy="1107642"/>
          </a:xfrm>
          <a:prstGeom prst="rect">
            <a:avLst/>
          </a:prstGeom>
          <a:ln>
            <a:noFill/>
          </a:ln>
          <a:effectLst>
            <a:outerShdw blurRad="292100" dist="139700" dir="2700000" algn="tl" rotWithShape="0">
              <a:srgbClr val="333333">
                <a:alpha val="65000"/>
              </a:srgbClr>
            </a:outerShdw>
          </a:effectLst>
        </p:spPr>
      </p:pic>
      <p:sp>
        <p:nvSpPr>
          <p:cNvPr id="13" name="Rectangle 12">
            <a:extLst>
              <a:ext uri="{FF2B5EF4-FFF2-40B4-BE49-F238E27FC236}">
                <a16:creationId xmlns:a16="http://schemas.microsoft.com/office/drawing/2014/main" id="{A4AC6E3E-0DCC-46A1-AE7D-BF227EE0586E}"/>
              </a:ext>
            </a:extLst>
          </p:cNvPr>
          <p:cNvSpPr/>
          <p:nvPr/>
        </p:nvSpPr>
        <p:spPr>
          <a:xfrm>
            <a:off x="6734774" y="998407"/>
            <a:ext cx="4076823" cy="1339469"/>
          </a:xfrm>
          <a:prstGeom prst="rect">
            <a:avLst/>
          </a:prstGeom>
        </p:spPr>
        <p:txBody>
          <a:bodyPr wrap="square">
            <a:spAutoFit/>
          </a:bodyPr>
          <a:lstStyle/>
          <a:p>
            <a:pPr marR="0" lvl="0">
              <a:lnSpc>
                <a:spcPct val="115000"/>
              </a:lnSpc>
              <a:spcBef>
                <a:spcPts val="0"/>
              </a:spcBef>
              <a:spcAft>
                <a:spcPts val="200"/>
              </a:spcAft>
              <a:buClr>
                <a:srgbClr val="F6A01A"/>
              </a:buClr>
              <a:buSzPts val="1000"/>
            </a:pPr>
            <a:r>
              <a:rPr lang="en-US">
                <a:solidFill>
                  <a:srgbClr val="595959"/>
                </a:solidFill>
                <a:latin typeface="Arial" panose="020B0604020202020204" pitchFamily="34" charset="0"/>
                <a:ea typeface="Calibri" panose="020F0502020204030204" pitchFamily="34" charset="0"/>
                <a:cs typeface="Arial" panose="020B0604020202020204" pitchFamily="34" charset="0"/>
              </a:rPr>
              <a:t>4. When finished, click </a:t>
            </a:r>
            <a:r>
              <a:rPr lang="en-US" b="1">
                <a:solidFill>
                  <a:srgbClr val="595959"/>
                </a:solidFill>
                <a:latin typeface="Arial" panose="020B0604020202020204" pitchFamily="34" charset="0"/>
                <a:ea typeface="Calibri" panose="020F0502020204030204" pitchFamily="34" charset="0"/>
                <a:cs typeface="Arial" panose="020B0604020202020204" pitchFamily="34" charset="0"/>
              </a:rPr>
              <a:t>Submit for Approval</a:t>
            </a:r>
            <a:r>
              <a:rPr lang="en-US">
                <a:solidFill>
                  <a:srgbClr val="595959"/>
                </a:solidFill>
                <a:latin typeface="Arial" panose="020B0604020202020204" pitchFamily="34" charset="0"/>
                <a:ea typeface="Calibri" panose="020F0502020204030204" pitchFamily="34" charset="0"/>
                <a:cs typeface="Arial" panose="020B0604020202020204" pitchFamily="34" charset="0"/>
              </a:rPr>
              <a:t> to send your form for business unit approval and receive your submission confirmation.</a:t>
            </a:r>
          </a:p>
        </p:txBody>
      </p:sp>
      <p:pic>
        <p:nvPicPr>
          <p:cNvPr id="15" name="Picture 14">
            <a:extLst>
              <a:ext uri="{FF2B5EF4-FFF2-40B4-BE49-F238E27FC236}">
                <a16:creationId xmlns:a16="http://schemas.microsoft.com/office/drawing/2014/main" id="{AD847768-E7A8-49CE-861E-840400B92D54}"/>
              </a:ext>
            </a:extLst>
          </p:cNvPr>
          <p:cNvPicPr>
            <a:picLocks noChangeAspect="1"/>
          </p:cNvPicPr>
          <p:nvPr/>
        </p:nvPicPr>
        <p:blipFill>
          <a:blip r:embed="rId3"/>
          <a:stretch>
            <a:fillRect/>
          </a:stretch>
        </p:blipFill>
        <p:spPr>
          <a:xfrm>
            <a:off x="6869399" y="2480082"/>
            <a:ext cx="4225492" cy="2925340"/>
          </a:xfrm>
          <a:prstGeom prst="rect">
            <a:avLst/>
          </a:prstGeom>
          <a:ln>
            <a:noFill/>
          </a:ln>
          <a:effectLst>
            <a:outerShdw blurRad="292100" dist="139700" dir="2700000" algn="tl" rotWithShape="0">
              <a:srgbClr val="333333">
                <a:alpha val="65000"/>
              </a:srgbClr>
            </a:outerShdw>
          </a:effectLst>
        </p:spPr>
      </p:pic>
      <p:sp>
        <p:nvSpPr>
          <p:cNvPr id="16" name="Rectangle 15">
            <a:extLst>
              <a:ext uri="{FF2B5EF4-FFF2-40B4-BE49-F238E27FC236}">
                <a16:creationId xmlns:a16="http://schemas.microsoft.com/office/drawing/2014/main" id="{5990A156-E69C-491C-920B-5C689E6EA4C7}"/>
              </a:ext>
            </a:extLst>
          </p:cNvPr>
          <p:cNvSpPr/>
          <p:nvPr/>
        </p:nvSpPr>
        <p:spPr>
          <a:xfrm>
            <a:off x="7499424" y="5724431"/>
            <a:ext cx="3505651" cy="475323"/>
          </a:xfrm>
          <a:prstGeom prst="rect">
            <a:avLst/>
          </a:prstGeom>
        </p:spPr>
        <p:txBody>
          <a:bodyPr wrap="square">
            <a:spAutoFit/>
          </a:bodyPr>
          <a:lstStyle/>
          <a:p>
            <a:pPr>
              <a:lnSpc>
                <a:spcPct val="115000"/>
              </a:lnSpc>
              <a:spcAft>
                <a:spcPts val="200"/>
              </a:spcAft>
            </a:pPr>
            <a:r>
              <a:rPr lang="en-US" sz="1050" b="1">
                <a:solidFill>
                  <a:srgbClr val="595959"/>
                </a:solidFill>
                <a:latin typeface="Avenir Next P for BBG" panose="020B0503020202020204" pitchFamily="34" charset="0"/>
                <a:ea typeface="Calibri" panose="020F0502020204030204" pitchFamily="34" charset="0"/>
                <a:cs typeface="Times New Roman" panose="02020603050405020304" pitchFamily="18" charset="0"/>
              </a:rPr>
              <a:t>NOTE</a:t>
            </a:r>
            <a:r>
              <a:rPr lang="en-US" sz="1050">
                <a:solidFill>
                  <a:srgbClr val="595959"/>
                </a:solidFill>
                <a:latin typeface="Avenir Next P for BBG" panose="020B0503020202020204" pitchFamily="34" charset="0"/>
                <a:ea typeface="Calibri" panose="020F0502020204030204" pitchFamily="34" charset="0"/>
                <a:cs typeface="Times New Roman" panose="02020603050405020304" pitchFamily="18" charset="0"/>
              </a:rPr>
              <a:t>: If hierarchy approver is not automatically added, email procurement@bloombergindustry.com</a:t>
            </a:r>
            <a:endParaRPr lang="en-US" sz="1400">
              <a:solidFill>
                <a:srgbClr val="595959"/>
              </a:solidFill>
              <a:effectLst/>
              <a:latin typeface="Avenir Next P for BBG" panose="020B050302020202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2ED2C3F6-861A-F8DD-A0A4-E836976D399B}"/>
              </a:ext>
            </a:extLst>
          </p:cNvPr>
          <p:cNvSpPr/>
          <p:nvPr/>
        </p:nvSpPr>
        <p:spPr>
          <a:xfrm>
            <a:off x="630936" y="3631026"/>
            <a:ext cx="4623038" cy="2559611"/>
          </a:xfrm>
          <a:prstGeom prst="rect">
            <a:avLst/>
          </a:prstGeom>
        </p:spPr>
        <p:txBody>
          <a:bodyPr wrap="square">
            <a:spAutoFit/>
          </a:bodyPr>
          <a:lstStyle/>
          <a:p>
            <a:pPr>
              <a:lnSpc>
                <a:spcPct val="107000"/>
              </a:lnSpc>
              <a:spcAft>
                <a:spcPts val="800"/>
              </a:spcAft>
            </a:pPr>
            <a:r>
              <a:rPr kumimoji="0" lang="en-US" sz="1200" b="0" i="0" u="none" strike="noStrike" kern="1200" cap="none" spc="0" normalizeH="0" baseline="0" noProof="0">
                <a:ln>
                  <a:noFill/>
                </a:ln>
                <a:effectLst/>
                <a:uLnTx/>
                <a:uFillTx/>
                <a:latin typeface="Arial" panose="020B0604020202020204" pitchFamily="34" charset="0"/>
                <a:ea typeface="Calibri" panose="020F0502020204030204" pitchFamily="34" charset="0"/>
                <a:cs typeface="Arial" panose="020B0604020202020204" pitchFamily="34" charset="0"/>
              </a:rPr>
              <a:t>All new vendors must be approved by </a:t>
            </a:r>
            <a:r>
              <a:rPr lang="en-US" sz="1200">
                <a:latin typeface="Arial" panose="020B0604020202020204" pitchFamily="34" charset="0"/>
                <a:ea typeface="Calibri" panose="020F0502020204030204" pitchFamily="34" charset="0"/>
                <a:cs typeface="Arial" panose="020B0604020202020204" pitchFamily="34" charset="0"/>
              </a:rPr>
              <a:t>Procurement</a:t>
            </a:r>
            <a:r>
              <a:rPr kumimoji="0" lang="en-US" sz="1200" b="0" i="0" u="none" strike="noStrike" kern="1200" cap="none" spc="0" normalizeH="0" baseline="0" noProof="0">
                <a:ln>
                  <a:noFill/>
                </a:ln>
                <a:effectLst/>
                <a:uLnTx/>
                <a:uFillTx/>
                <a:latin typeface="Arial" panose="020B0604020202020204" pitchFamily="34" charset="0"/>
                <a:ea typeface="Calibri" panose="020F0502020204030204" pitchFamily="34" charset="0"/>
                <a:cs typeface="Arial" panose="020B0604020202020204" pitchFamily="34" charset="0"/>
              </a:rPr>
              <a:t>.</a:t>
            </a:r>
          </a:p>
          <a:p>
            <a:pPr>
              <a:lnSpc>
                <a:spcPct val="107000"/>
              </a:lnSpc>
              <a:spcAft>
                <a:spcPts val="800"/>
              </a:spcAft>
            </a:pPr>
            <a:r>
              <a:rPr kumimoji="0" lang="en-US" sz="1200" b="0" i="0" u="none" strike="noStrike" kern="1200" cap="none" spc="0" normalizeH="0" baseline="0" noProof="0">
                <a:ln>
                  <a:noFill/>
                </a:ln>
                <a:effectLst/>
                <a:uLnTx/>
                <a:uFillTx/>
                <a:latin typeface="Arial" panose="020B0604020202020204" pitchFamily="34" charset="0"/>
                <a:ea typeface="Calibri" panose="020F0502020204030204" pitchFamily="34" charset="0"/>
                <a:cs typeface="Arial" panose="020B0604020202020204" pitchFamily="34" charset="0"/>
              </a:rPr>
              <a:t>If the new vendor is providing a </a:t>
            </a:r>
            <a:r>
              <a:rPr lang="en-US" sz="1200">
                <a:latin typeface="Arial" panose="020B0604020202020204" pitchFamily="34" charset="0"/>
                <a:ea typeface="Calibri" panose="020F0502020204030204" pitchFamily="34" charset="0"/>
                <a:cs typeface="Arial" panose="020B0604020202020204" pitchFamily="34" charset="0"/>
              </a:rPr>
              <a:t>Technology Products or Services or Outside Services (consulting or outside services), </a:t>
            </a:r>
            <a:r>
              <a:rPr kumimoji="0" lang="en-US" sz="1200" b="0" i="0" u="none" strike="noStrike" kern="1200" cap="none" spc="0" normalizeH="0" baseline="0" noProof="0">
                <a:ln>
                  <a:noFill/>
                </a:ln>
                <a:effectLst/>
                <a:uLnTx/>
                <a:uFillTx/>
                <a:latin typeface="Arial" panose="020B0604020202020204" pitchFamily="34" charset="0"/>
                <a:ea typeface="Calibri" panose="020F0502020204030204" pitchFamily="34" charset="0"/>
                <a:cs typeface="Arial" panose="020B0604020202020204" pitchFamily="34" charset="0"/>
              </a:rPr>
              <a:t>a </a:t>
            </a:r>
            <a:r>
              <a:rPr lang="en-US" sz="1200" i="0">
                <a:effectLst/>
                <a:latin typeface="Arial" panose="020B0604020202020204" pitchFamily="34" charset="0"/>
                <a:cs typeface="Arial" panose="020B0604020202020204" pitchFamily="34" charset="0"/>
              </a:rPr>
              <a:t>Vendor Information Security Assessment and IT Security Review </a:t>
            </a:r>
            <a:r>
              <a:rPr kumimoji="0" lang="en-US" sz="1200" b="0" i="0" u="none" strike="noStrike" kern="1200" cap="none" spc="0" normalizeH="0" baseline="0" noProof="0">
                <a:ln>
                  <a:noFill/>
                </a:ln>
                <a:effectLst/>
                <a:uLnTx/>
                <a:uFillTx/>
                <a:latin typeface="Arial" panose="020B0604020202020204" pitchFamily="34" charset="0"/>
                <a:ea typeface="Calibri" panose="020F0502020204030204" pitchFamily="34" charset="0"/>
                <a:cs typeface="Arial" panose="020B0604020202020204" pitchFamily="34" charset="0"/>
              </a:rPr>
              <a:t>is required. </a:t>
            </a:r>
            <a:endParaRPr lang="en-US" sz="1200" i="0">
              <a:effectLst/>
              <a:latin typeface="Arial" panose="020B0604020202020204" pitchFamily="34" charset="0"/>
              <a:cs typeface="Arial" panose="020B0604020202020204" pitchFamily="34" charset="0"/>
            </a:endParaRPr>
          </a:p>
          <a:p>
            <a:pPr>
              <a:lnSpc>
                <a:spcPct val="107000"/>
              </a:lnSpc>
              <a:spcAft>
                <a:spcPts val="800"/>
              </a:spcAft>
            </a:pPr>
            <a:r>
              <a:rPr kumimoji="0" lang="en-US" sz="1200" b="0" i="0" u="none" strike="noStrike" kern="1200" cap="none" spc="0" normalizeH="0" baseline="0" noProof="0">
                <a:ln>
                  <a:noFill/>
                </a:ln>
                <a:effectLst/>
                <a:uLnTx/>
                <a:uFillTx/>
                <a:latin typeface="Arial" panose="020B0604020202020204" pitchFamily="34" charset="0"/>
                <a:ea typeface="Calibri" panose="020F0502020204030204" pitchFamily="34" charset="0"/>
                <a:cs typeface="Arial" panose="020B0604020202020204" pitchFamily="34" charset="0"/>
              </a:rPr>
              <a:t>If the requested new vendor will have access to</a:t>
            </a:r>
            <a:r>
              <a:rPr kumimoji="0" lang="en-US" sz="1200" b="0" u="none" strike="noStrike" kern="1200" cap="none" spc="0" normalizeH="0" baseline="0" noProof="0">
                <a:ln>
                  <a:noFill/>
                </a:ln>
                <a:uLnTx/>
                <a:uFillTx/>
                <a:latin typeface="Arial" panose="020B0604020202020204" pitchFamily="34" charset="0"/>
                <a:ea typeface="Calibri" panose="020F0502020204030204" pitchFamily="34" charset="0"/>
                <a:cs typeface="Arial" panose="020B0604020202020204" pitchFamily="34" charset="0"/>
              </a:rPr>
              <a:t> </a:t>
            </a:r>
            <a:r>
              <a:rPr lang="en-US" sz="1200">
                <a:latin typeface="Arial" panose="020B0604020202020204" pitchFamily="34" charset="0"/>
                <a:cs typeface="Arial" panose="020B0604020202020204" pitchFamily="34" charset="0"/>
              </a:rPr>
              <a:t>Bloomberg data or systems, the Risk Assurance team </a:t>
            </a:r>
            <a:r>
              <a:rPr kumimoji="0" lang="en-US" sz="1200" b="0" i="0" u="none" strike="noStrike" kern="1200" cap="none" spc="0" normalizeH="0" baseline="0" noProof="0">
                <a:ln>
                  <a:noFill/>
                </a:ln>
                <a:effectLst/>
                <a:uLnTx/>
                <a:uFillTx/>
                <a:latin typeface="Arial" panose="020B0604020202020204" pitchFamily="34" charset="0"/>
                <a:ea typeface="Calibri" panose="020F0502020204030204" pitchFamily="34" charset="0"/>
                <a:cs typeface="Arial" panose="020B0604020202020204" pitchFamily="34" charset="0"/>
              </a:rPr>
              <a:t>will require additional information and will be required to approve.</a:t>
            </a:r>
          </a:p>
          <a:p>
            <a:pPr>
              <a:lnSpc>
                <a:spcPct val="107000"/>
              </a:lnSpc>
              <a:spcAft>
                <a:spcPts val="800"/>
              </a:spcAft>
            </a:pPr>
            <a:r>
              <a:rPr lang="en-US" sz="1200">
                <a:latin typeface="Arial" panose="020B0604020202020204" pitchFamily="34" charset="0"/>
                <a:ea typeface="Calibri" panose="020F0502020204030204" pitchFamily="34" charset="0"/>
                <a:cs typeface="Arial" panose="020B0604020202020204" pitchFamily="34" charset="0"/>
              </a:rPr>
              <a:t>If the new vendor will be providing </a:t>
            </a:r>
            <a:r>
              <a:rPr lang="en-US" sz="1200">
                <a:latin typeface="Arial" panose="020B0604020202020204" pitchFamily="34" charset="0"/>
                <a:cs typeface="Arial" panose="020B0604020202020204" pitchFamily="34" charset="0"/>
              </a:rPr>
              <a:t>Software, </a:t>
            </a:r>
            <a:r>
              <a:rPr kumimoji="0" lang="en-US" sz="1200" b="0" i="0" u="none" strike="noStrike" kern="1200" cap="none" spc="0" normalizeH="0" baseline="0" noProof="0">
                <a:ln>
                  <a:noFill/>
                </a:ln>
                <a:effectLst/>
                <a:uLnTx/>
                <a:uFillTx/>
                <a:latin typeface="Arial" panose="020B0604020202020204" pitchFamily="34" charset="0"/>
                <a:ea typeface="Calibri" panose="020F0502020204030204" pitchFamily="34" charset="0"/>
                <a:cs typeface="Arial" panose="020B0604020202020204" pitchFamily="34" charset="0"/>
              </a:rPr>
              <a:t>the </a:t>
            </a:r>
            <a:r>
              <a:rPr lang="en-US" sz="1200">
                <a:latin typeface="Arial" panose="020B0604020202020204" pitchFamily="34" charset="0"/>
                <a:cs typeface="Arial" panose="020B0604020202020204" pitchFamily="34" charset="0"/>
              </a:rPr>
              <a:t>IT Systems Support and IT Security team </a:t>
            </a:r>
            <a:r>
              <a:rPr kumimoji="0" lang="en-US" sz="1200" b="0" i="0" u="none" strike="noStrike" kern="1200" cap="none" spc="0" normalizeH="0" baseline="0" noProof="0">
                <a:ln>
                  <a:noFill/>
                </a:ln>
                <a:effectLst/>
                <a:uLnTx/>
                <a:uFillTx/>
                <a:latin typeface="Arial" panose="020B0604020202020204" pitchFamily="34" charset="0"/>
                <a:ea typeface="Calibri" panose="020F0502020204030204" pitchFamily="34" charset="0"/>
                <a:cs typeface="Arial" panose="020B0604020202020204" pitchFamily="34" charset="0"/>
              </a:rPr>
              <a:t>will require additional information and will be required to approve.</a:t>
            </a:r>
          </a:p>
        </p:txBody>
      </p:sp>
      <p:sp>
        <p:nvSpPr>
          <p:cNvPr id="7" name="Rectangle 6">
            <a:extLst>
              <a:ext uri="{FF2B5EF4-FFF2-40B4-BE49-F238E27FC236}">
                <a16:creationId xmlns:a16="http://schemas.microsoft.com/office/drawing/2014/main" id="{3C57487F-B6A5-B92C-FA62-4E4DAEEF1CEB}"/>
              </a:ext>
            </a:extLst>
          </p:cNvPr>
          <p:cNvSpPr/>
          <p:nvPr/>
        </p:nvSpPr>
        <p:spPr>
          <a:xfrm>
            <a:off x="630936" y="3183836"/>
            <a:ext cx="5621818" cy="400494"/>
          </a:xfrm>
          <a:prstGeom prst="rect">
            <a:avLst/>
          </a:prstGeom>
        </p:spPr>
        <p:txBody>
          <a:bodyPr wrap="square">
            <a:spAutoFit/>
          </a:bodyPr>
          <a:lstStyle/>
          <a:p>
            <a:pPr>
              <a:lnSpc>
                <a:spcPct val="115000"/>
              </a:lnSpc>
              <a:spcAft>
                <a:spcPts val="200"/>
              </a:spcAft>
            </a:pPr>
            <a:r>
              <a:rPr lang="en-US" b="1" spc="0">
                <a:solidFill>
                  <a:schemeClr val="accent1">
                    <a:lumMod val="50000"/>
                  </a:schemeClr>
                </a:solidFill>
                <a:effectLst/>
                <a:latin typeface="Avenir Next P for BBG" panose="020B0503020202020204" pitchFamily="34" charset="0"/>
                <a:ea typeface="Times New Roman" panose="02020603050405020304" pitchFamily="18" charset="0"/>
                <a:cs typeface="Times New Roman" panose="02020603050405020304" pitchFamily="18" charset="0"/>
              </a:rPr>
              <a:t>Approvers</a:t>
            </a:r>
            <a:endParaRPr lang="en-US" sz="1600" b="1" spc="-20">
              <a:solidFill>
                <a:schemeClr val="accent1">
                  <a:lumMod val="50000"/>
                </a:schemeClr>
              </a:solidFill>
              <a:effectLst/>
              <a:latin typeface="Avenir Next P for BBG" panose="020B0503020202020204" pitchFamily="34" charset="0"/>
              <a:ea typeface="Calibri" panose="020F0502020204030204" pitchFamily="34" charset="0"/>
              <a:cs typeface="ClanOT-Bold"/>
            </a:endParaRPr>
          </a:p>
        </p:txBody>
      </p:sp>
    </p:spTree>
    <p:extLst>
      <p:ext uri="{BB962C8B-B14F-4D97-AF65-F5344CB8AC3E}">
        <p14:creationId xmlns:p14="http://schemas.microsoft.com/office/powerpoint/2010/main" val="40629050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9587FC-C7E9-4C22-DD3D-926A2D279C77}"/>
              </a:ext>
            </a:extLst>
          </p:cNvPr>
          <p:cNvSpPr>
            <a:spLocks noGrp="1"/>
          </p:cNvSpPr>
          <p:nvPr>
            <p:ph sz="half" idx="2"/>
          </p:nvPr>
        </p:nvSpPr>
        <p:spPr>
          <a:xfrm>
            <a:off x="608327" y="1001753"/>
            <a:ext cx="9857093" cy="5434360"/>
          </a:xfrm>
        </p:spPr>
        <p:txBody>
          <a:bodyPr lIns="0" tIns="0" rIns="0" bIns="0" anchor="t"/>
          <a:lstStyle/>
          <a:p>
            <a:r>
              <a:rPr lang="en-US" sz="1400" b="0">
                <a:latin typeface="Arial"/>
                <a:cs typeface="Arial"/>
              </a:rPr>
              <a:t>Vendors are instructed to send invoices including the PO # to </a:t>
            </a:r>
            <a:r>
              <a:rPr lang="en-US" sz="1400" b="0">
                <a:latin typeface="Arial"/>
                <a:cs typeface="Arial"/>
                <a:hlinkClick r:id="rId3"/>
              </a:rPr>
              <a:t>invoices@bloombergindustry.com</a:t>
            </a:r>
            <a:r>
              <a:rPr lang="en-US" sz="1400" b="0">
                <a:latin typeface="Arial"/>
                <a:cs typeface="Arial"/>
              </a:rPr>
              <a:t> </a:t>
            </a:r>
          </a:p>
          <a:p>
            <a:endParaRPr lang="en-US" sz="1400" b="0"/>
          </a:p>
          <a:p>
            <a:r>
              <a:rPr lang="en-US" sz="1400" b="0">
                <a:latin typeface="Arial"/>
                <a:cs typeface="Arial"/>
              </a:rPr>
              <a:t>Once an invoice is received by Accounts Payable (AP), AP will send an email to the business area requestor listed on the PO to “confirm receipt” for the invoice. The business owner must verify and receive the items in Coupa (validate that you have received the goods or services). See job aid on the </a:t>
            </a:r>
            <a:r>
              <a:rPr lang="en-US" sz="1400" b="0">
                <a:latin typeface="Arial"/>
                <a:cs typeface="Arial"/>
                <a:hlinkClick r:id="rId4"/>
              </a:rPr>
              <a:t>Procurement Confluence Page.  </a:t>
            </a:r>
            <a:endParaRPr lang="en-US" sz="1400" b="0">
              <a:latin typeface="Arial"/>
              <a:cs typeface="Arial"/>
            </a:endParaRPr>
          </a:p>
          <a:p>
            <a:pPr marL="0" indent="0">
              <a:buNone/>
            </a:pPr>
            <a:endParaRPr lang="en-US" sz="1400" b="0">
              <a:cs typeface="Arial"/>
            </a:endParaRPr>
          </a:p>
          <a:p>
            <a:endParaRPr lang="en-US"/>
          </a:p>
          <a:p>
            <a:endParaRPr lang="en-US"/>
          </a:p>
          <a:p>
            <a:endParaRPr lang="en-US"/>
          </a:p>
          <a:p>
            <a:pPr marL="0" indent="0">
              <a:buNone/>
            </a:pPr>
            <a:endParaRPr lang="en-US"/>
          </a:p>
          <a:p>
            <a:pPr marL="0" indent="0">
              <a:buNone/>
            </a:pPr>
            <a:endParaRPr lang="en-US"/>
          </a:p>
          <a:p>
            <a:pPr marL="0" indent="0">
              <a:buNone/>
            </a:pPr>
            <a:endParaRPr lang="en-US"/>
          </a:p>
          <a:p>
            <a:pPr marL="0" indent="0">
              <a:buNone/>
            </a:pPr>
            <a:endParaRPr lang="en-US"/>
          </a:p>
          <a:p>
            <a:r>
              <a:rPr lang="en-US" sz="1400" b="0">
                <a:latin typeface="Arial"/>
                <a:cs typeface="Arial"/>
              </a:rPr>
              <a:t>Once the invoice has been received, AP will pay the invoice. </a:t>
            </a:r>
          </a:p>
          <a:p>
            <a:endParaRPr lang="en-US" sz="1400" b="0">
              <a:latin typeface="Arial"/>
              <a:cs typeface="Arial"/>
            </a:endParaRPr>
          </a:p>
          <a:p>
            <a:pPr marL="0" indent="0">
              <a:buNone/>
            </a:pPr>
            <a:r>
              <a:rPr lang="en-US" sz="1400" b="0">
                <a:latin typeface="Arial"/>
                <a:cs typeface="Arial"/>
              </a:rPr>
              <a:t>NOTE:  Questions related to invoices and payments should be directed to </a:t>
            </a:r>
            <a:r>
              <a:rPr lang="en-US" sz="1400" b="0">
                <a:latin typeface="Arial"/>
                <a:cs typeface="Arial"/>
                <a:hlinkClick r:id="rId5"/>
              </a:rPr>
              <a:t>ContactAP@bloombergindustry.com</a:t>
            </a:r>
            <a:r>
              <a:rPr lang="en-US" sz="1400" b="0">
                <a:latin typeface="Arial"/>
                <a:cs typeface="Arial"/>
              </a:rPr>
              <a:t>  </a:t>
            </a:r>
            <a:endParaRPr lang="en-US" sz="1400" b="0"/>
          </a:p>
        </p:txBody>
      </p:sp>
      <p:sp>
        <p:nvSpPr>
          <p:cNvPr id="4" name="Title 3">
            <a:extLst>
              <a:ext uri="{FF2B5EF4-FFF2-40B4-BE49-F238E27FC236}">
                <a16:creationId xmlns:a16="http://schemas.microsoft.com/office/drawing/2014/main" id="{5E8C0962-B811-BCDE-020A-523DE6BB4C29}"/>
              </a:ext>
            </a:extLst>
          </p:cNvPr>
          <p:cNvSpPr>
            <a:spLocks noGrp="1"/>
          </p:cNvSpPr>
          <p:nvPr>
            <p:ph type="title"/>
          </p:nvPr>
        </p:nvSpPr>
        <p:spPr>
          <a:xfrm>
            <a:off x="798204" y="333868"/>
            <a:ext cx="10954512" cy="708940"/>
          </a:xfrm>
        </p:spPr>
        <p:txBody>
          <a:bodyPr/>
          <a:lstStyle/>
          <a:p>
            <a:r>
              <a:rPr lang="en-US">
                <a:cs typeface="Arial"/>
              </a:rPr>
              <a:t>The Invoicing Process</a:t>
            </a:r>
            <a:endParaRPr lang="en-US"/>
          </a:p>
        </p:txBody>
      </p:sp>
      <p:pic>
        <p:nvPicPr>
          <p:cNvPr id="5" name="Picture 5" descr="A screenshot of a computer&#10;&#10;Description automatically generated">
            <a:extLst>
              <a:ext uri="{FF2B5EF4-FFF2-40B4-BE49-F238E27FC236}">
                <a16:creationId xmlns:a16="http://schemas.microsoft.com/office/drawing/2014/main" id="{F2F65AE9-ED66-FE55-D321-839E049775C9}"/>
              </a:ext>
            </a:extLst>
          </p:cNvPr>
          <p:cNvPicPr>
            <a:picLocks noChangeAspect="1"/>
          </p:cNvPicPr>
          <p:nvPr/>
        </p:nvPicPr>
        <p:blipFill>
          <a:blip r:embed="rId6"/>
          <a:stretch>
            <a:fillRect/>
          </a:stretch>
        </p:blipFill>
        <p:spPr>
          <a:xfrm>
            <a:off x="2893742" y="2281681"/>
            <a:ext cx="6172199" cy="2749977"/>
          </a:xfrm>
          <a:prstGeom prst="rect">
            <a:avLst/>
          </a:prstGeom>
        </p:spPr>
      </p:pic>
    </p:spTree>
    <p:extLst>
      <p:ext uri="{BB962C8B-B14F-4D97-AF65-F5344CB8AC3E}">
        <p14:creationId xmlns:p14="http://schemas.microsoft.com/office/powerpoint/2010/main" val="20978911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BEF0C-90F4-3C02-2D51-5FDF59C60C2F}"/>
              </a:ext>
            </a:extLst>
          </p:cNvPr>
          <p:cNvSpPr>
            <a:spLocks noGrp="1"/>
          </p:cNvSpPr>
          <p:nvPr>
            <p:ph type="title"/>
          </p:nvPr>
        </p:nvSpPr>
        <p:spPr/>
        <p:txBody>
          <a:bodyPr/>
          <a:lstStyle/>
          <a:p>
            <a:r>
              <a:rPr lang="en-US"/>
              <a:t>Common Non-Negotiables for Legal</a:t>
            </a:r>
          </a:p>
        </p:txBody>
      </p:sp>
      <p:sp>
        <p:nvSpPr>
          <p:cNvPr id="3" name="Content Placeholder 2">
            <a:extLst>
              <a:ext uri="{FF2B5EF4-FFF2-40B4-BE49-F238E27FC236}">
                <a16:creationId xmlns:a16="http://schemas.microsoft.com/office/drawing/2014/main" id="{E8B91CC4-7C32-AB49-3083-DEE132A874EB}"/>
              </a:ext>
            </a:extLst>
          </p:cNvPr>
          <p:cNvSpPr>
            <a:spLocks noGrp="1"/>
          </p:cNvSpPr>
          <p:nvPr>
            <p:ph idx="1"/>
          </p:nvPr>
        </p:nvSpPr>
        <p:spPr>
          <a:xfrm>
            <a:off x="838200" y="1649506"/>
            <a:ext cx="10515600" cy="4527457"/>
          </a:xfrm>
        </p:spPr>
        <p:txBody>
          <a:bodyPr lIns="91440" tIns="45720" rIns="91440" bIns="45720" anchor="t">
            <a:normAutofit fontScale="92500" lnSpcReduction="10000"/>
          </a:bodyPr>
          <a:lstStyle/>
          <a:p>
            <a:pPr marL="342900" indent="-342900">
              <a:buFont typeface="Arial"/>
              <a:buChar char="•"/>
            </a:pPr>
            <a:r>
              <a:rPr lang="en-US" sz="2000" b="1">
                <a:latin typeface="Aptos"/>
                <a:cs typeface="Arial"/>
              </a:rPr>
              <a:t>If vendor has access to sensitive, confidential, and/or INDG’s customer data: </a:t>
            </a:r>
            <a:r>
              <a:rPr lang="en-US" sz="2000" b="0" i="1">
                <a:latin typeface="Aptos"/>
                <a:cs typeface="Arial"/>
              </a:rPr>
              <a:t>Legal requires uncapped liability for breach of confidentiality and data privacy/protection obligations</a:t>
            </a:r>
            <a:endParaRPr lang="en-US"/>
          </a:p>
          <a:p>
            <a:endParaRPr lang="en-US">
              <a:latin typeface="Aptos"/>
              <a:cs typeface="Arial"/>
            </a:endParaRPr>
          </a:p>
          <a:p>
            <a:pPr marL="342900" indent="-342900">
              <a:buFont typeface="Arial"/>
              <a:buChar char="•"/>
            </a:pPr>
            <a:r>
              <a:rPr lang="en-US" sz="2000" b="1">
                <a:latin typeface="Aptos"/>
                <a:cs typeface="Arial"/>
              </a:rPr>
              <a:t>If business wants to use vendor product/software within our own products:</a:t>
            </a:r>
            <a:r>
              <a:rPr lang="en-US" sz="2000">
                <a:latin typeface="Aptos"/>
                <a:cs typeface="Arial"/>
              </a:rPr>
              <a:t> </a:t>
            </a:r>
            <a:r>
              <a:rPr lang="en-US" sz="2000" i="1">
                <a:latin typeface="Aptos"/>
                <a:cs typeface="Arial"/>
              </a:rPr>
              <a:t>V</a:t>
            </a:r>
            <a:r>
              <a:rPr lang="en-US" sz="2000" b="0" i="1">
                <a:latin typeface="Aptos"/>
                <a:cs typeface="Arial"/>
              </a:rPr>
              <a:t>endor must agree to indemnify INDG for any intellectual property infringement claims brought against INDG related to the vendor product and vendor cannot limit their liability for such obligations (i.e., no financial cap)</a:t>
            </a:r>
            <a:endParaRPr lang="en-US"/>
          </a:p>
          <a:p>
            <a:endParaRPr lang="en-US">
              <a:latin typeface="Aptos"/>
              <a:cs typeface="Arial"/>
            </a:endParaRPr>
          </a:p>
          <a:p>
            <a:pPr marL="342900" indent="-342900">
              <a:buFont typeface="Arial"/>
              <a:buChar char="•"/>
            </a:pPr>
            <a:r>
              <a:rPr lang="en-US" sz="2000" b="1">
                <a:latin typeface="Aptos"/>
                <a:cs typeface="Arial"/>
              </a:rPr>
              <a:t>If Vendor uses generative AI to provide the services</a:t>
            </a:r>
            <a:r>
              <a:rPr lang="en-US" sz="2000">
                <a:latin typeface="Aptos"/>
                <a:cs typeface="Arial"/>
              </a:rPr>
              <a:t>: </a:t>
            </a:r>
            <a:r>
              <a:rPr lang="en-US" sz="2000" b="0" i="1">
                <a:latin typeface="Aptos"/>
                <a:cs typeface="Arial"/>
              </a:rPr>
              <a:t>Explicit restriction against using our content to train any generative AI models</a:t>
            </a:r>
            <a:endParaRPr lang="en-US"/>
          </a:p>
          <a:p>
            <a:endParaRPr lang="en-US">
              <a:latin typeface="Aptos"/>
              <a:cs typeface="Arial"/>
            </a:endParaRPr>
          </a:p>
          <a:p>
            <a:pPr marL="342900" indent="-342900">
              <a:buFont typeface="Arial"/>
              <a:buChar char="•"/>
            </a:pPr>
            <a:r>
              <a:rPr lang="en-US" sz="2000" b="1">
                <a:latin typeface="Aptos"/>
                <a:cs typeface="Arial"/>
              </a:rPr>
              <a:t>Publicity: </a:t>
            </a:r>
            <a:r>
              <a:rPr lang="en-US" sz="2000">
                <a:latin typeface="Aptos"/>
                <a:cs typeface="Arial"/>
              </a:rPr>
              <a:t> </a:t>
            </a:r>
            <a:r>
              <a:rPr lang="en-US" sz="2000" b="0" i="1">
                <a:latin typeface="Aptos"/>
                <a:cs typeface="Arial"/>
              </a:rPr>
              <a:t>We never allow terms where a vendor can use the INDG name or logo for any reason without Legal’s consent</a:t>
            </a:r>
            <a:endParaRPr lang="en-US"/>
          </a:p>
          <a:p>
            <a:endParaRPr lang="en-US" sz="2000">
              <a:latin typeface="Aptos"/>
            </a:endParaRPr>
          </a:p>
          <a:p>
            <a:pPr marL="342900" indent="-342900">
              <a:buFont typeface="Arial"/>
              <a:buChar char="•"/>
            </a:pPr>
            <a:r>
              <a:rPr lang="en-US" sz="2000">
                <a:solidFill>
                  <a:srgbClr val="FF0000"/>
                </a:solidFill>
                <a:latin typeface="Aptos"/>
                <a:cs typeface="Arial"/>
              </a:rPr>
              <a:t>Renewals/Existing Vendor: If the use case changes to include any of the above scenarios, then Legal must renegotiate these terms if they are not already included (or the use case will not be approved, if vendor cannot agree to our terms).</a:t>
            </a:r>
          </a:p>
        </p:txBody>
      </p:sp>
    </p:spTree>
    <p:extLst>
      <p:ext uri="{BB962C8B-B14F-4D97-AF65-F5344CB8AC3E}">
        <p14:creationId xmlns:p14="http://schemas.microsoft.com/office/powerpoint/2010/main" val="2539795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E71C3-A041-836F-7F42-69305044C28C}"/>
              </a:ext>
            </a:extLst>
          </p:cNvPr>
          <p:cNvSpPr>
            <a:spLocks noGrp="1"/>
          </p:cNvSpPr>
          <p:nvPr>
            <p:ph type="title"/>
          </p:nvPr>
        </p:nvSpPr>
        <p:spPr/>
        <p:txBody>
          <a:bodyPr/>
          <a:lstStyle/>
          <a:p>
            <a:r>
              <a:rPr lang="en-US"/>
              <a:t>Important Notes from Legal</a:t>
            </a:r>
          </a:p>
        </p:txBody>
      </p:sp>
      <p:sp>
        <p:nvSpPr>
          <p:cNvPr id="3" name="Content Placeholder 2">
            <a:extLst>
              <a:ext uri="{FF2B5EF4-FFF2-40B4-BE49-F238E27FC236}">
                <a16:creationId xmlns:a16="http://schemas.microsoft.com/office/drawing/2014/main" id="{EBE6A9BE-4847-41C6-4355-054E1108499F}"/>
              </a:ext>
            </a:extLst>
          </p:cNvPr>
          <p:cNvSpPr>
            <a:spLocks noGrp="1"/>
          </p:cNvSpPr>
          <p:nvPr>
            <p:ph idx="1"/>
          </p:nvPr>
        </p:nvSpPr>
        <p:spPr>
          <a:xfrm>
            <a:off x="838200" y="1690688"/>
            <a:ext cx="10515600" cy="4351338"/>
          </a:xfrm>
        </p:spPr>
        <p:txBody>
          <a:bodyPr lIns="91440" tIns="45720" rIns="91440" bIns="45720" anchor="t"/>
          <a:lstStyle/>
          <a:p>
            <a:pPr marL="342900" indent="-342900">
              <a:buFont typeface="Arial"/>
              <a:buChar char="•"/>
            </a:pPr>
            <a:r>
              <a:rPr lang="en-US" b="0">
                <a:latin typeface="Arial"/>
                <a:cs typeface="Arial"/>
              </a:rPr>
              <a:t>Contracts may require a VIRA and/or Generative AI Review</a:t>
            </a:r>
            <a:endParaRPr lang="en-US"/>
          </a:p>
          <a:p>
            <a:pPr marL="342900" indent="-342900">
              <a:buFont typeface="Arial"/>
              <a:buChar char="•"/>
            </a:pPr>
            <a:endParaRPr lang="en-US" b="0">
              <a:latin typeface="Arial"/>
              <a:cs typeface="Arial"/>
            </a:endParaRPr>
          </a:p>
          <a:p>
            <a:pPr marL="342900" indent="-342900">
              <a:buFont typeface="Arial"/>
              <a:buChar char="•"/>
            </a:pPr>
            <a:r>
              <a:rPr lang="en-US" b="0">
                <a:latin typeface="Arial"/>
                <a:cs typeface="Arial"/>
              </a:rPr>
              <a:t>Legal may rely on recommendations resulting from these reviews, as part of its contract negotiation</a:t>
            </a:r>
            <a:endParaRPr lang="en-US" b="0">
              <a:cs typeface="Arial"/>
            </a:endParaRPr>
          </a:p>
          <a:p>
            <a:pPr marL="342900" indent="-342900">
              <a:buFont typeface="Arial"/>
              <a:buChar char="•"/>
            </a:pPr>
            <a:endParaRPr lang="en-US" b="0">
              <a:latin typeface="Arial"/>
              <a:cs typeface="Arial"/>
            </a:endParaRPr>
          </a:p>
          <a:p>
            <a:pPr marL="342900" indent="-342900">
              <a:buFont typeface="Arial"/>
              <a:buChar char="•"/>
            </a:pPr>
            <a:r>
              <a:rPr lang="en-US" b="0">
                <a:latin typeface="Arial"/>
                <a:cs typeface="Arial"/>
              </a:rPr>
              <a:t>Business owners are responsible for submitting and managing ticket requests and ensuring completion of these prior to Legal’s approval of contract for signature</a:t>
            </a:r>
            <a:endParaRPr lang="en-US" b="0">
              <a:cs typeface="Arial"/>
            </a:endParaRPr>
          </a:p>
          <a:p>
            <a:pPr marL="342900" indent="-342900">
              <a:buFont typeface="Arial"/>
              <a:buChar char="•"/>
            </a:pPr>
            <a:endParaRPr lang="en-US" b="0">
              <a:latin typeface="Arial"/>
              <a:cs typeface="Arial"/>
            </a:endParaRPr>
          </a:p>
          <a:p>
            <a:pPr marL="342900" indent="-342900">
              <a:buFont typeface="Arial"/>
              <a:buChar char="•"/>
            </a:pPr>
            <a:r>
              <a:rPr lang="en-US" b="0">
                <a:latin typeface="Arial"/>
                <a:cs typeface="Arial"/>
              </a:rPr>
              <a:t>In addition to Legal and Procurement’s review, Business owners are also responsible for reviewing SOWs/Order Forms and informing Legal/Procurement of any business changes or concerns with those terms</a:t>
            </a:r>
            <a:endParaRPr lang="en-US" b="0">
              <a:cs typeface="Arial"/>
            </a:endParaRPr>
          </a:p>
        </p:txBody>
      </p:sp>
    </p:spTree>
    <p:extLst>
      <p:ext uri="{BB962C8B-B14F-4D97-AF65-F5344CB8AC3E}">
        <p14:creationId xmlns:p14="http://schemas.microsoft.com/office/powerpoint/2010/main" val="38288420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0776D-F440-AC10-6BCE-5055CFDA73C2}"/>
              </a:ext>
            </a:extLst>
          </p:cNvPr>
          <p:cNvSpPr>
            <a:spLocks noGrp="1"/>
          </p:cNvSpPr>
          <p:nvPr>
            <p:ph type="ctrTitle"/>
          </p:nvPr>
        </p:nvSpPr>
        <p:spPr>
          <a:xfrm>
            <a:off x="630936" y="1371600"/>
            <a:ext cx="7143173" cy="1335024"/>
          </a:xfrm>
        </p:spPr>
        <p:txBody>
          <a:bodyPr/>
          <a:lstStyle/>
          <a:p>
            <a:pPr algn="r"/>
            <a:r>
              <a:rPr lang="en-US">
                <a:solidFill>
                  <a:schemeClr val="accent1">
                    <a:lumMod val="50000"/>
                  </a:schemeClr>
                </a:solidFill>
                <a:cs typeface="Arial"/>
              </a:rPr>
              <a:t>The Procurement Process</a:t>
            </a:r>
            <a:br>
              <a:rPr lang="en-US">
                <a:solidFill>
                  <a:srgbClr val="0BB096"/>
                </a:solidFill>
                <a:cs typeface="Arial"/>
              </a:rPr>
            </a:br>
            <a:br>
              <a:rPr lang="en-US">
                <a:solidFill>
                  <a:srgbClr val="0BB096"/>
                </a:solidFill>
                <a:cs typeface="Arial"/>
              </a:rPr>
            </a:br>
            <a:br>
              <a:rPr lang="en-US">
                <a:solidFill>
                  <a:srgbClr val="0BB096"/>
                </a:solidFill>
                <a:cs typeface="Arial"/>
              </a:rPr>
            </a:br>
            <a:br>
              <a:rPr lang="en-US">
                <a:solidFill>
                  <a:srgbClr val="0BB096"/>
                </a:solidFill>
                <a:cs typeface="Arial"/>
              </a:rPr>
            </a:br>
            <a:br>
              <a:rPr lang="en-US">
                <a:solidFill>
                  <a:srgbClr val="0BB096"/>
                </a:solidFill>
                <a:cs typeface="Arial"/>
              </a:rPr>
            </a:br>
            <a:br>
              <a:rPr lang="en-US">
                <a:solidFill>
                  <a:srgbClr val="0BB096"/>
                </a:solidFill>
                <a:cs typeface="Arial"/>
              </a:rPr>
            </a:br>
            <a:endParaRPr lang="en-US" sz="1200">
              <a:cs typeface="Arial"/>
            </a:endParaRPr>
          </a:p>
        </p:txBody>
      </p:sp>
    </p:spTree>
    <p:extLst>
      <p:ext uri="{BB962C8B-B14F-4D97-AF65-F5344CB8AC3E}">
        <p14:creationId xmlns:p14="http://schemas.microsoft.com/office/powerpoint/2010/main" val="875529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30E3FF-DACC-FFBB-A9B2-CE7B2E6F6558}"/>
              </a:ext>
            </a:extLst>
          </p:cNvPr>
          <p:cNvSpPr>
            <a:spLocks noGrp="1"/>
          </p:cNvSpPr>
          <p:nvPr>
            <p:ph type="title"/>
          </p:nvPr>
        </p:nvSpPr>
        <p:spPr>
          <a:xfrm>
            <a:off x="556595" y="315282"/>
            <a:ext cx="10954512" cy="708940"/>
          </a:xfrm>
        </p:spPr>
        <p:txBody>
          <a:bodyPr anchor="t">
            <a:noAutofit/>
          </a:bodyPr>
          <a:lstStyle/>
          <a:p>
            <a:r>
              <a:rPr lang="en-US">
                <a:cs typeface="Calibri Light"/>
              </a:rPr>
              <a:t>Things to Know Before Starting the Procurement Process</a:t>
            </a:r>
          </a:p>
        </p:txBody>
      </p:sp>
      <p:sp>
        <p:nvSpPr>
          <p:cNvPr id="8" name="Content Placeholder 2">
            <a:extLst>
              <a:ext uri="{FF2B5EF4-FFF2-40B4-BE49-F238E27FC236}">
                <a16:creationId xmlns:a16="http://schemas.microsoft.com/office/drawing/2014/main" id="{66735ACC-9C68-E731-5004-4505DCAF9ECA}"/>
              </a:ext>
            </a:extLst>
          </p:cNvPr>
          <p:cNvSpPr>
            <a:spLocks noGrp="1"/>
          </p:cNvSpPr>
          <p:nvPr/>
        </p:nvSpPr>
        <p:spPr>
          <a:xfrm>
            <a:off x="448415" y="891479"/>
            <a:ext cx="10830214" cy="5301615"/>
          </a:xfrm>
          <a:prstGeom prst="rect">
            <a:avLst/>
          </a:prstGeom>
        </p:spPr>
        <p:txBody>
          <a:bodyPr lIns="0" tIns="0" rIns="0" bIns="0" anchor="t">
            <a:normAutofit fontScale="77500" lnSpcReduction="20000"/>
          </a:bodyPr>
          <a:lstStyle/>
          <a:p>
            <a:pPr marL="342900" marR="0" lvl="0" indent="-342900">
              <a:lnSpc>
                <a:spcPct val="115000"/>
              </a:lnSpc>
              <a:spcAft>
                <a:spcPts val="800"/>
              </a:spcAft>
              <a:buFont typeface="Arial" panose="020B0604020202020204" pitchFamily="34" charset="0"/>
              <a:buChar char="•"/>
              <a:tabLst>
                <a:tab pos="457200" algn="l"/>
              </a:tabLst>
            </a:pPr>
            <a:r>
              <a:rPr lang="en-US" sz="1600" b="1" kern="100">
                <a:solidFill>
                  <a:srgbClr val="000000"/>
                </a:solidFill>
                <a:effectLst/>
                <a:latin typeface="Arial"/>
                <a:ea typeface="Arial" panose="020B0604020202020204" pitchFamily="34" charset="0"/>
                <a:cs typeface="Times New Roman"/>
              </a:rPr>
              <a:t>Where do I start when I want to purchase a good or service? </a:t>
            </a:r>
            <a:r>
              <a:rPr lang="en-US" sz="1600" kern="100">
                <a:solidFill>
                  <a:srgbClr val="000000"/>
                </a:solidFill>
                <a:effectLst/>
                <a:latin typeface="Arial"/>
                <a:ea typeface="Arial" panose="020B0604020202020204" pitchFamily="34" charset="0"/>
                <a:cs typeface="Times New Roman"/>
              </a:rPr>
              <a:t>The first stop is with th</a:t>
            </a:r>
            <a:r>
              <a:rPr lang="en-US" sz="1600" kern="100">
                <a:solidFill>
                  <a:srgbClr val="000000"/>
                </a:solidFill>
                <a:latin typeface="Arial"/>
                <a:ea typeface="Arial" panose="020B0604020202020204" pitchFamily="34" charset="0"/>
                <a:cs typeface="Times New Roman"/>
              </a:rPr>
              <a:t>e Procurement department.  Contact your Procurement Business Partner (see list in this deck or on the Procurement Confluence page). Please do not contact Legal first, they will tell you to reach out to Procurement.</a:t>
            </a:r>
            <a:endParaRPr lang="en-US" sz="1600" kern="100">
              <a:solidFill>
                <a:srgbClr val="000000"/>
              </a:solidFill>
              <a:effectLst/>
              <a:latin typeface="Arial"/>
              <a:ea typeface="Arial" panose="020B0604020202020204" pitchFamily="34" charset="0"/>
              <a:cs typeface="Times New Roman"/>
            </a:endParaRPr>
          </a:p>
          <a:p>
            <a:pPr marL="342900" marR="0" lvl="0" indent="-342900">
              <a:lnSpc>
                <a:spcPct val="115000"/>
              </a:lnSpc>
              <a:spcAft>
                <a:spcPts val="800"/>
              </a:spcAft>
              <a:buFont typeface="Arial" panose="020B0604020202020204" pitchFamily="34" charset="0"/>
              <a:buChar char="•"/>
              <a:tabLst>
                <a:tab pos="457200" algn="l"/>
              </a:tabLst>
            </a:pPr>
            <a:r>
              <a:rPr lang="en-US" sz="1600" b="1" kern="100">
                <a:solidFill>
                  <a:srgbClr val="000000"/>
                </a:solidFill>
                <a:effectLst/>
                <a:latin typeface="Arial"/>
                <a:ea typeface="Arial" panose="020B0604020202020204" pitchFamily="34" charset="0"/>
                <a:cs typeface="Times New Roman"/>
              </a:rPr>
              <a:t>Does my BU/department have an approved budget for this purchase? </a:t>
            </a:r>
            <a:r>
              <a:rPr lang="en-US" sz="1600" kern="100">
                <a:solidFill>
                  <a:srgbClr val="000000"/>
                </a:solidFill>
                <a:effectLst/>
                <a:latin typeface="Arial"/>
                <a:ea typeface="Arial" panose="020B0604020202020204" pitchFamily="34" charset="0"/>
                <a:cs typeface="Times New Roman"/>
              </a:rPr>
              <a:t>Has this been vetted through the Department Lead </a:t>
            </a:r>
            <a:r>
              <a:rPr lang="en-US" sz="1600" kern="100">
                <a:solidFill>
                  <a:srgbClr val="000000"/>
                </a:solidFill>
                <a:latin typeface="Arial"/>
                <a:ea typeface="Arial" panose="020B0604020202020204" pitchFamily="34" charset="0"/>
                <a:cs typeface="Times New Roman"/>
              </a:rPr>
              <a:t>and</a:t>
            </a:r>
            <a:r>
              <a:rPr lang="en-US" sz="1600" kern="100">
                <a:solidFill>
                  <a:srgbClr val="000000"/>
                </a:solidFill>
                <a:effectLst/>
                <a:latin typeface="Arial"/>
                <a:ea typeface="Arial" panose="020B0604020202020204" pitchFamily="34" charset="0"/>
                <a:cs typeface="Times New Roman"/>
              </a:rPr>
              <a:t> Finance?</a:t>
            </a:r>
          </a:p>
          <a:p>
            <a:pPr marL="342900" marR="0" lvl="0" indent="-342900">
              <a:lnSpc>
                <a:spcPct val="115000"/>
              </a:lnSpc>
              <a:spcAft>
                <a:spcPts val="800"/>
              </a:spcAft>
              <a:buFont typeface="Arial" panose="020B0604020202020204" pitchFamily="34" charset="0"/>
              <a:buChar char="•"/>
              <a:tabLst>
                <a:tab pos="457200" algn="l"/>
              </a:tabLst>
            </a:pPr>
            <a:r>
              <a:rPr lang="en-US" sz="1600" b="1" kern="100">
                <a:solidFill>
                  <a:srgbClr val="000000"/>
                </a:solidFill>
                <a:effectLst/>
                <a:latin typeface="Arial"/>
                <a:ea typeface="Arial" panose="020B0604020202020204" pitchFamily="34" charset="0"/>
                <a:cs typeface="Times New Roman"/>
              </a:rPr>
              <a:t>What vendor will I use? </a:t>
            </a:r>
            <a:r>
              <a:rPr lang="en-US" sz="1600" kern="100">
                <a:solidFill>
                  <a:srgbClr val="000000"/>
                </a:solidFill>
                <a:effectLst/>
                <a:latin typeface="Arial"/>
                <a:ea typeface="Arial" panose="020B0604020202020204" pitchFamily="34" charset="0"/>
                <a:cs typeface="Times New Roman"/>
              </a:rPr>
              <a:t>Contact Procurement for the current vendors list which includes diverse and small business (15% </a:t>
            </a:r>
            <a:r>
              <a:rPr lang="en-US" sz="1600" kern="100">
                <a:solidFill>
                  <a:srgbClr val="000000"/>
                </a:solidFill>
                <a:latin typeface="Arial"/>
                <a:ea typeface="Arial" panose="020B0604020202020204" pitchFamily="34" charset="0"/>
                <a:cs typeface="Times New Roman"/>
              </a:rPr>
              <a:t>sourcing goal for </a:t>
            </a:r>
            <a:r>
              <a:rPr lang="en-US" sz="1600" kern="100">
                <a:solidFill>
                  <a:srgbClr val="000000"/>
                </a:solidFill>
                <a:effectLst/>
                <a:latin typeface="Arial"/>
                <a:ea typeface="Arial" panose="020B0604020202020204" pitchFamily="34" charset="0"/>
                <a:cs typeface="Times New Roman"/>
              </a:rPr>
              <a:t>2025)</a:t>
            </a:r>
          </a:p>
          <a:p>
            <a:pPr marL="342900" indent="-342900">
              <a:lnSpc>
                <a:spcPct val="115000"/>
              </a:lnSpc>
              <a:buFont typeface="Arial" panose="020B0604020202020204" pitchFamily="34" charset="0"/>
              <a:buChar char="•"/>
              <a:tabLst>
                <a:tab pos="457200" algn="l"/>
              </a:tabLst>
            </a:pPr>
            <a:r>
              <a:rPr lang="en-US" sz="1600" b="1" kern="100">
                <a:solidFill>
                  <a:srgbClr val="000000"/>
                </a:solidFill>
                <a:effectLst/>
                <a:latin typeface="Arial"/>
                <a:ea typeface="Arial" panose="020B0604020202020204" pitchFamily="34" charset="0"/>
                <a:cs typeface="Times New Roman"/>
              </a:rPr>
              <a:t>Do I have Procurement level access in Coupa to submit the required forms for my purchase?  If I don't, how should I proceed?  </a:t>
            </a:r>
            <a:r>
              <a:rPr lang="en-US" sz="1600" kern="100">
                <a:solidFill>
                  <a:srgbClr val="000000"/>
                </a:solidFill>
                <a:effectLst/>
                <a:latin typeface="Arial"/>
                <a:ea typeface="Arial" panose="020B0604020202020204" pitchFamily="34" charset="0"/>
                <a:cs typeface="Times New Roman"/>
              </a:rPr>
              <a:t>Submit a </a:t>
            </a:r>
            <a:r>
              <a:rPr lang="en-US" sz="1600" u="sng" kern="100">
                <a:solidFill>
                  <a:srgbClr val="000000"/>
                </a:solidFill>
                <a:effectLst/>
                <a:latin typeface="Arial"/>
                <a:ea typeface="Arial" panose="020B0604020202020204" pitchFamily="34" charset="0"/>
                <a:cs typeface="Times New Roman"/>
                <a:hlinkClick r:id="rId3"/>
              </a:rPr>
              <a:t>Jira ticket </a:t>
            </a:r>
            <a:r>
              <a:rPr lang="en-US" sz="1600" kern="100">
                <a:solidFill>
                  <a:srgbClr val="000000"/>
                </a:solidFill>
                <a:effectLst/>
                <a:latin typeface="Arial"/>
                <a:ea typeface="Arial" panose="020B0604020202020204" pitchFamily="34" charset="0"/>
                <a:cs typeface="Times New Roman"/>
              </a:rPr>
              <a:t>and request Procurement Access.</a:t>
            </a:r>
          </a:p>
          <a:p>
            <a:pPr marL="342900" marR="0" lvl="0" indent="-342900">
              <a:lnSpc>
                <a:spcPct val="115000"/>
              </a:lnSpc>
              <a:buFont typeface="Arial" panose="020B0604020202020204" pitchFamily="34" charset="0"/>
              <a:buChar char="•"/>
              <a:tabLst>
                <a:tab pos="457200" algn="l"/>
              </a:tabLst>
            </a:pPr>
            <a:r>
              <a:rPr lang="en-US" sz="1600" b="1" kern="100">
                <a:solidFill>
                  <a:srgbClr val="000000"/>
                </a:solidFill>
                <a:effectLst/>
                <a:latin typeface="Arial"/>
                <a:ea typeface="Arial" panose="020B0604020202020204" pitchFamily="34" charset="0"/>
                <a:cs typeface="Times New Roman"/>
              </a:rPr>
              <a:t>If I have a vendor that I want to speak with about a possible engagement, what </a:t>
            </a:r>
            <a:r>
              <a:rPr lang="en-US" sz="1600" b="1" kern="100">
                <a:solidFill>
                  <a:srgbClr val="000000"/>
                </a:solidFill>
                <a:latin typeface="Arial"/>
                <a:ea typeface="Arial" panose="020B0604020202020204" pitchFamily="34" charset="0"/>
                <a:cs typeface="Times New Roman"/>
              </a:rPr>
              <a:t>should I do first? </a:t>
            </a:r>
            <a:r>
              <a:rPr lang="en-US" sz="1600" kern="100">
                <a:solidFill>
                  <a:srgbClr val="000000"/>
                </a:solidFill>
                <a:latin typeface="Arial"/>
                <a:ea typeface="Arial" panose="020B0604020202020204" pitchFamily="34" charset="0"/>
                <a:cs typeface="Times New Roman"/>
              </a:rPr>
              <a:t>Before having a conversation, submit a Contract Request in Coupa for an NDA (non-disclosure agreement) to protect both parties’ proprietary information.     </a:t>
            </a:r>
          </a:p>
          <a:p>
            <a:pPr marL="342900" marR="0" lvl="0" indent="-342900">
              <a:lnSpc>
                <a:spcPct val="115000"/>
              </a:lnSpc>
              <a:buFont typeface="Arial" panose="020B0604020202020204" pitchFamily="34" charset="0"/>
              <a:buChar char="•"/>
              <a:tabLst>
                <a:tab pos="457200" algn="l"/>
              </a:tabLst>
            </a:pPr>
            <a:r>
              <a:rPr lang="en-US" sz="1600" b="1" kern="100">
                <a:solidFill>
                  <a:srgbClr val="000000"/>
                </a:solidFill>
                <a:effectLst/>
                <a:latin typeface="Arial"/>
                <a:ea typeface="Arial" panose="020B0604020202020204" pitchFamily="34" charset="0"/>
                <a:cs typeface="Times New Roman"/>
              </a:rPr>
              <a:t>If I have a new vendor/speaker, how do I onboard that vendor? </a:t>
            </a:r>
            <a:r>
              <a:rPr lang="en-US" sz="1600" kern="100">
                <a:solidFill>
                  <a:srgbClr val="000000"/>
                </a:solidFill>
                <a:effectLst/>
                <a:latin typeface="Arial"/>
                <a:ea typeface="Arial" panose="020B0604020202020204" pitchFamily="34" charset="0"/>
                <a:cs typeface="Times New Roman"/>
              </a:rPr>
              <a:t>Go into Coupa homepage and select Forms, Supplier onboarding. You will need to have all the contact information for the new vendor. Once you complete the information, the form is routed to AP/Procurement/Risk for approval. The vendor will then receive a link to provide its W-9, banking information, and Supplier Diversity status. AP &amp; Procurement will work together to onboard the vendor into Coupa and SAP. This process can take 2-7 business days.    </a:t>
            </a:r>
          </a:p>
          <a:p>
            <a:pPr marL="342900" marR="0" lvl="0" indent="-342900">
              <a:lnSpc>
                <a:spcPct val="115000"/>
              </a:lnSpc>
              <a:buFont typeface="Arial" panose="020B0604020202020204" pitchFamily="34" charset="0"/>
              <a:buChar char="•"/>
              <a:tabLst>
                <a:tab pos="457200" algn="l"/>
              </a:tabLst>
            </a:pPr>
            <a:r>
              <a:rPr lang="en-US" sz="1600" b="1" kern="100">
                <a:solidFill>
                  <a:srgbClr val="000000"/>
                </a:solidFill>
                <a:latin typeface="Arial"/>
                <a:ea typeface="Arial" panose="020B0604020202020204" pitchFamily="34" charset="0"/>
                <a:cs typeface="Times New Roman"/>
              </a:rPr>
              <a:t>If I have received a contract from a vendor, what do I do with it?  </a:t>
            </a:r>
            <a:r>
              <a:rPr lang="en-US" sz="1600" kern="100">
                <a:solidFill>
                  <a:srgbClr val="000000"/>
                </a:solidFill>
                <a:latin typeface="Arial"/>
                <a:ea typeface="Arial" panose="020B0604020202020204" pitchFamily="34" charset="0"/>
                <a:cs typeface="Times New Roman"/>
              </a:rPr>
              <a:t>Submit a contract request in Coupa and Procurement will start the review process.  </a:t>
            </a:r>
            <a:endParaRPr lang="en-US" sz="1600" kern="100">
              <a:solidFill>
                <a:srgbClr val="000000"/>
              </a:solidFill>
              <a:effectLst/>
              <a:latin typeface="Arial"/>
              <a:ea typeface="Arial" panose="020B0604020202020204" pitchFamily="34" charset="0"/>
              <a:cs typeface="Times New Roman"/>
            </a:endParaRPr>
          </a:p>
          <a:p>
            <a:pPr marL="342900" indent="-342900">
              <a:lnSpc>
                <a:spcPct val="115000"/>
              </a:lnSpc>
              <a:spcAft>
                <a:spcPts val="800"/>
              </a:spcAft>
              <a:buFont typeface="Arial" panose="020B0604020202020204" pitchFamily="34" charset="0"/>
              <a:buChar char="•"/>
              <a:tabLst>
                <a:tab pos="457200" algn="l"/>
              </a:tabLst>
            </a:pPr>
            <a:r>
              <a:rPr lang="en-US" sz="1600" b="1" kern="100">
                <a:solidFill>
                  <a:srgbClr val="000000"/>
                </a:solidFill>
                <a:effectLst/>
                <a:latin typeface="Arial"/>
                <a:ea typeface="Arial" panose="020B0604020202020204" pitchFamily="34" charset="0"/>
                <a:cs typeface="Times New Roman"/>
              </a:rPr>
              <a:t>What other approvals will I need besides an approved contract (Procurement &amp; Legal) and an approved requisition?  </a:t>
            </a:r>
            <a:r>
              <a:rPr lang="en-US" sz="1600" kern="100">
                <a:solidFill>
                  <a:srgbClr val="000000"/>
                </a:solidFill>
                <a:effectLst/>
                <a:latin typeface="Arial"/>
                <a:ea typeface="Arial" panose="020B0604020202020204" pitchFamily="34" charset="0"/>
                <a:cs typeface="Times New Roman"/>
              </a:rPr>
              <a:t>You will need to submit a VIRA (link is in the Contract Request) to the InfoSec department.  They will make </a:t>
            </a:r>
            <a:r>
              <a:rPr lang="en-US" sz="1600" kern="100">
                <a:solidFill>
                  <a:srgbClr val="000000"/>
                </a:solidFill>
                <a:latin typeface="Arial"/>
                <a:ea typeface="Arial" panose="020B0604020202020204" pitchFamily="34" charset="0"/>
                <a:cs typeface="Times New Roman"/>
              </a:rPr>
              <a:t>they capture the potential risks associated with working with the vendor on the engagement.    </a:t>
            </a:r>
            <a:endParaRPr lang="en-US" sz="1600" kern="100">
              <a:solidFill>
                <a:srgbClr val="000000"/>
              </a:solidFill>
              <a:effectLst/>
              <a:latin typeface="Arial"/>
              <a:ea typeface="Arial" panose="020B0604020202020204" pitchFamily="34" charset="0"/>
              <a:cs typeface="Times New Roman"/>
            </a:endParaRPr>
          </a:p>
          <a:p>
            <a:pPr marL="342900" indent="-342900">
              <a:lnSpc>
                <a:spcPct val="115000"/>
              </a:lnSpc>
              <a:spcAft>
                <a:spcPts val="800"/>
              </a:spcAft>
              <a:buFont typeface="Arial" panose="020B0604020202020204" pitchFamily="34" charset="0"/>
              <a:buChar char="•"/>
              <a:tabLst>
                <a:tab pos="457200" algn="l"/>
              </a:tabLst>
            </a:pPr>
            <a:r>
              <a:rPr lang="en-US" sz="1600" b="1" kern="100">
                <a:solidFill>
                  <a:srgbClr val="000000"/>
                </a:solidFill>
                <a:effectLst/>
                <a:latin typeface="Arial"/>
                <a:ea typeface="Arial" panose="020B0604020202020204" pitchFamily="34" charset="0"/>
                <a:cs typeface="Times New Roman"/>
              </a:rPr>
              <a:t>How long will the entire Procurement lifecycle process take?  </a:t>
            </a:r>
            <a:r>
              <a:rPr lang="en-US" sz="1600" kern="100">
                <a:solidFill>
                  <a:srgbClr val="000000"/>
                </a:solidFill>
                <a:effectLst/>
                <a:latin typeface="Arial"/>
                <a:ea typeface="Arial" panose="020B0604020202020204" pitchFamily="34" charset="0"/>
                <a:cs typeface="Times New Roman"/>
              </a:rPr>
              <a:t>The process </a:t>
            </a:r>
            <a:r>
              <a:rPr lang="en-US" sz="1600" kern="100">
                <a:solidFill>
                  <a:srgbClr val="000000"/>
                </a:solidFill>
                <a:latin typeface="Arial"/>
                <a:ea typeface="Arial" panose="020B0604020202020204" pitchFamily="34" charset="0"/>
                <a:cs typeface="Times New Roman"/>
              </a:rPr>
              <a:t>for a new project/new vendor could</a:t>
            </a:r>
            <a:r>
              <a:rPr lang="en-US" sz="1600" kern="100">
                <a:solidFill>
                  <a:srgbClr val="000000"/>
                </a:solidFill>
                <a:effectLst/>
                <a:latin typeface="Arial"/>
                <a:ea typeface="Arial" panose="020B0604020202020204" pitchFamily="34" charset="0"/>
                <a:cs typeface="Times New Roman"/>
              </a:rPr>
              <a:t> </a:t>
            </a:r>
            <a:r>
              <a:rPr lang="en-US" sz="1600" kern="100">
                <a:solidFill>
                  <a:srgbClr val="000000"/>
                </a:solidFill>
                <a:latin typeface="Arial"/>
                <a:ea typeface="Arial" panose="020B0604020202020204" pitchFamily="34" charset="0"/>
                <a:cs typeface="Times New Roman"/>
              </a:rPr>
              <a:t>take 4</a:t>
            </a:r>
            <a:r>
              <a:rPr lang="en-US" sz="1600" kern="100">
                <a:solidFill>
                  <a:srgbClr val="000000"/>
                </a:solidFill>
                <a:effectLst/>
                <a:latin typeface="Arial"/>
                <a:ea typeface="Arial" panose="020B0604020202020204" pitchFamily="34" charset="0"/>
                <a:cs typeface="Times New Roman"/>
              </a:rPr>
              <a:t> </a:t>
            </a:r>
            <a:r>
              <a:rPr lang="en-US" sz="1600" kern="100">
                <a:solidFill>
                  <a:srgbClr val="000000"/>
                </a:solidFill>
                <a:latin typeface="Arial"/>
                <a:ea typeface="Arial" panose="020B0604020202020204" pitchFamily="34" charset="0"/>
                <a:cs typeface="Times New Roman"/>
              </a:rPr>
              <a:t>– 6 weeks</a:t>
            </a:r>
            <a:r>
              <a:rPr lang="en-US" sz="1600" kern="100">
                <a:solidFill>
                  <a:srgbClr val="000000"/>
                </a:solidFill>
                <a:effectLst/>
                <a:latin typeface="Arial"/>
                <a:ea typeface="Arial" panose="020B0604020202020204" pitchFamily="34" charset="0"/>
                <a:cs typeface="Times New Roman"/>
              </a:rPr>
              <a:t>, please </a:t>
            </a:r>
            <a:r>
              <a:rPr lang="en-US" sz="1600" kern="100">
                <a:solidFill>
                  <a:srgbClr val="000000"/>
                </a:solidFill>
                <a:latin typeface="Arial"/>
                <a:ea typeface="Arial" panose="020B0604020202020204" pitchFamily="34" charset="0"/>
                <a:cs typeface="Times New Roman"/>
              </a:rPr>
              <a:t>plan ahead</a:t>
            </a:r>
            <a:r>
              <a:rPr lang="en-US" sz="1600" kern="100">
                <a:solidFill>
                  <a:srgbClr val="000000"/>
                </a:solidFill>
                <a:effectLst/>
                <a:latin typeface="Arial"/>
                <a:ea typeface="Arial" panose="020B0604020202020204" pitchFamily="34" charset="0"/>
                <a:cs typeface="Times New Roman"/>
              </a:rPr>
              <a:t>!</a:t>
            </a:r>
          </a:p>
          <a:p>
            <a:pPr marL="342900" marR="0" lvl="0" indent="-342900">
              <a:lnSpc>
                <a:spcPct val="115000"/>
              </a:lnSpc>
              <a:spcAft>
                <a:spcPts val="800"/>
              </a:spcAft>
              <a:buFont typeface="Arial" panose="020B0604020202020204" pitchFamily="34" charset="0"/>
              <a:buChar char="•"/>
              <a:tabLst>
                <a:tab pos="457200" algn="l"/>
              </a:tabLst>
            </a:pPr>
            <a:r>
              <a:rPr lang="en-US" sz="1600" b="1" kern="100">
                <a:solidFill>
                  <a:srgbClr val="000000"/>
                </a:solidFill>
                <a:latin typeface="Arial"/>
                <a:ea typeface="Aptos" panose="020B0004020202020204" pitchFamily="34" charset="0"/>
                <a:cs typeface="Times New Roman"/>
              </a:rPr>
              <a:t>Who can sign contracts and commit the company to goods/services? </a:t>
            </a:r>
            <a:r>
              <a:rPr lang="en-US" sz="1600" kern="100">
                <a:solidFill>
                  <a:srgbClr val="000000"/>
                </a:solidFill>
                <a:latin typeface="Arial"/>
                <a:ea typeface="Aptos" panose="020B0004020202020204" pitchFamily="34" charset="0"/>
                <a:cs typeface="Times New Roman"/>
              </a:rPr>
              <a:t>Only those persons with the titles listed in the Signing Authority policy which can be found on BHOME or on the Procurement Confluence page.  </a:t>
            </a:r>
            <a:endParaRPr lang="en-US" sz="1600" b="1" kern="100">
              <a:effectLst/>
              <a:latin typeface="Arial"/>
              <a:ea typeface="Aptos" panose="020B0004020202020204" pitchFamily="34" charset="0"/>
              <a:cs typeface="Times New Roman"/>
            </a:endParaRPr>
          </a:p>
        </p:txBody>
      </p:sp>
    </p:spTree>
    <p:extLst>
      <p:ext uri="{BB962C8B-B14F-4D97-AF65-F5344CB8AC3E}">
        <p14:creationId xmlns:p14="http://schemas.microsoft.com/office/powerpoint/2010/main" val="24702615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30E3FF-DACC-FFBB-A9B2-CE7B2E6F6558}"/>
              </a:ext>
            </a:extLst>
          </p:cNvPr>
          <p:cNvSpPr>
            <a:spLocks noGrp="1"/>
          </p:cNvSpPr>
          <p:nvPr>
            <p:ph type="title"/>
          </p:nvPr>
        </p:nvSpPr>
        <p:spPr>
          <a:xfrm>
            <a:off x="556595" y="315282"/>
            <a:ext cx="10954512" cy="708940"/>
          </a:xfrm>
        </p:spPr>
        <p:txBody>
          <a:bodyPr anchor="t">
            <a:normAutofit/>
          </a:bodyPr>
          <a:lstStyle/>
          <a:p>
            <a:r>
              <a:rPr lang="en-US">
                <a:cs typeface="Calibri Light"/>
              </a:rPr>
              <a:t>The Procurement Process – Quick Overview</a:t>
            </a:r>
          </a:p>
        </p:txBody>
      </p:sp>
      <p:sp>
        <p:nvSpPr>
          <p:cNvPr id="3" name="Content Placeholder 2">
            <a:extLst>
              <a:ext uri="{FF2B5EF4-FFF2-40B4-BE49-F238E27FC236}">
                <a16:creationId xmlns:a16="http://schemas.microsoft.com/office/drawing/2014/main" id="{1A7C9B8B-F6B7-12D0-0433-B8BD76377E67}"/>
              </a:ext>
            </a:extLst>
          </p:cNvPr>
          <p:cNvSpPr>
            <a:spLocks noGrp="1"/>
          </p:cNvSpPr>
          <p:nvPr>
            <p:ph sz="half" idx="2"/>
          </p:nvPr>
        </p:nvSpPr>
        <p:spPr>
          <a:xfrm>
            <a:off x="556595" y="812700"/>
            <a:ext cx="10609986" cy="5343436"/>
          </a:xfrm>
        </p:spPr>
        <p:txBody>
          <a:bodyPr lIns="0" tIns="0" rIns="0" bIns="0" anchor="t"/>
          <a:lstStyle/>
          <a:p>
            <a:pPr marL="0" indent="0" algn="l">
              <a:buNone/>
            </a:pPr>
            <a:r>
              <a:rPr lang="en-US">
                <a:latin typeface="Arial"/>
                <a:cs typeface="Arial"/>
              </a:rPr>
              <a:t>The process is as easy as 1-2-3</a:t>
            </a:r>
          </a:p>
          <a:p>
            <a:pPr marL="0" indent="0">
              <a:buNone/>
            </a:pPr>
            <a:r>
              <a:rPr lang="en-US">
                <a:latin typeface="Arial"/>
                <a:cs typeface="Arial"/>
              </a:rPr>
              <a:t>Step 1: Submit a Contract Request (“CR”) in Coupa</a:t>
            </a:r>
          </a:p>
          <a:p>
            <a:pPr marL="0" indent="0">
              <a:buNone/>
            </a:pPr>
            <a:r>
              <a:rPr lang="en-US" sz="1600" b="0">
                <a:latin typeface="Arial"/>
                <a:cs typeface="Arial"/>
              </a:rPr>
              <a:t>If there is a contract needed for the purchase, complete the information in the Contract Request form and complete a VIRA request.  The information provided in the VIRA will be reviewed by InfoSec to assess vendor risk. This will also kick of a software review if needed and an AI review (if the vendor uses AI). Those departments will contract the vendor or BU for more information if needed.     </a:t>
            </a:r>
          </a:p>
          <a:p>
            <a:pPr marL="0" indent="0">
              <a:buNone/>
            </a:pPr>
            <a:r>
              <a:rPr lang="en-US">
                <a:latin typeface="Arial"/>
                <a:cs typeface="Arial"/>
              </a:rPr>
              <a:t>Step 2: Submit Supplier Onboarding (“NVO”) form in Coupa to onboard a new vendor</a:t>
            </a:r>
            <a:endParaRPr lang="en-US" b="0">
              <a:latin typeface="Arial"/>
              <a:cs typeface="Arial"/>
            </a:endParaRPr>
          </a:p>
          <a:p>
            <a:pPr marL="0" indent="0">
              <a:buNone/>
            </a:pPr>
            <a:r>
              <a:rPr lang="en-US" sz="1600" b="0">
                <a:latin typeface="Arial"/>
                <a:cs typeface="Arial"/>
              </a:rPr>
              <a:t>This is only required if the new vendor is being paid by PO or check. If this is not a new vendor, skip to Step 3. If paying via v-card or p-card, skip Steps 2 and Step 3. </a:t>
            </a:r>
          </a:p>
          <a:p>
            <a:pPr marL="0" indent="0">
              <a:buNone/>
            </a:pPr>
            <a:r>
              <a:rPr lang="en-US">
                <a:latin typeface="Arial"/>
                <a:cs typeface="Arial"/>
              </a:rPr>
              <a:t>Step 3: Submit a Requisition (“req”) in Coupa. </a:t>
            </a:r>
          </a:p>
          <a:p>
            <a:pPr marL="0" indent="0">
              <a:buNone/>
            </a:pPr>
            <a:r>
              <a:rPr lang="en-US" sz="1600" b="0">
                <a:latin typeface="Arial"/>
                <a:cs typeface="Arial"/>
              </a:rPr>
              <a:t>This is to have the funding approved.  Once the req is fully approved, Procurement will be able to send the contract/order form for signature according to the Contract Signing Authority policy.  If paying with a v-card or p-card (one-time purchase, if vendor only accepts credit card, or pre-approval by procurement), no req is required</a:t>
            </a:r>
          </a:p>
          <a:p>
            <a:pPr marL="0" indent="0">
              <a:buNone/>
            </a:pPr>
            <a:endParaRPr lang="en-US"/>
          </a:p>
          <a:p>
            <a:pPr marL="0" indent="0">
              <a:buNone/>
            </a:pPr>
            <a:endParaRPr lang="en-US"/>
          </a:p>
        </p:txBody>
      </p:sp>
      <p:graphicFrame>
        <p:nvGraphicFramePr>
          <p:cNvPr id="5" name="Diagram 4">
            <a:extLst>
              <a:ext uri="{FF2B5EF4-FFF2-40B4-BE49-F238E27FC236}">
                <a16:creationId xmlns:a16="http://schemas.microsoft.com/office/drawing/2014/main" id="{5AFBA1E2-99EB-48EB-D1F2-22B789DB7D64}"/>
              </a:ext>
            </a:extLst>
          </p:cNvPr>
          <p:cNvGraphicFramePr/>
          <p:nvPr>
            <p:extLst>
              <p:ext uri="{D42A27DB-BD31-4B8C-83A1-F6EECF244321}">
                <p14:modId xmlns:p14="http://schemas.microsoft.com/office/powerpoint/2010/main" val="2748927073"/>
              </p:ext>
            </p:extLst>
          </p:nvPr>
        </p:nvGraphicFramePr>
        <p:xfrm>
          <a:off x="308827" y="4895817"/>
          <a:ext cx="12151962" cy="10727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82056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77CD577-FCC1-3F74-E16B-76C47CD6273E}"/>
              </a:ext>
            </a:extLst>
          </p:cNvPr>
          <p:cNvSpPr>
            <a:spLocks noGrp="1"/>
          </p:cNvSpPr>
          <p:nvPr>
            <p:ph type="title"/>
          </p:nvPr>
        </p:nvSpPr>
        <p:spPr>
          <a:xfrm>
            <a:off x="618744" y="420624"/>
            <a:ext cx="10954512" cy="708940"/>
          </a:xfrm>
        </p:spPr>
        <p:txBody>
          <a:bodyPr/>
          <a:lstStyle/>
          <a:p>
            <a:r>
              <a:rPr lang="en-US"/>
              <a:t>Procurement Scenarios</a:t>
            </a:r>
          </a:p>
        </p:txBody>
      </p:sp>
      <p:graphicFrame>
        <p:nvGraphicFramePr>
          <p:cNvPr id="13" name="Table 12">
            <a:extLst>
              <a:ext uri="{FF2B5EF4-FFF2-40B4-BE49-F238E27FC236}">
                <a16:creationId xmlns:a16="http://schemas.microsoft.com/office/drawing/2014/main" id="{CD8C7D72-D63E-D061-3085-3227631EEA85}"/>
              </a:ext>
            </a:extLst>
          </p:cNvPr>
          <p:cNvGraphicFramePr>
            <a:graphicFrameLocks noGrp="1"/>
          </p:cNvGraphicFramePr>
          <p:nvPr>
            <p:extLst>
              <p:ext uri="{D42A27DB-BD31-4B8C-83A1-F6EECF244321}">
                <p14:modId xmlns:p14="http://schemas.microsoft.com/office/powerpoint/2010/main" val="2917783019"/>
              </p:ext>
            </p:extLst>
          </p:nvPr>
        </p:nvGraphicFramePr>
        <p:xfrm>
          <a:off x="1797577" y="1027677"/>
          <a:ext cx="6650896" cy="5673875"/>
        </p:xfrm>
        <a:graphic>
          <a:graphicData uri="http://schemas.openxmlformats.org/drawingml/2006/table">
            <a:tbl>
              <a:tblPr firstRow="1" firstCol="1" bandRow="1">
                <a:tableStyleId>{5C22544A-7EE6-4342-B048-85BDC9FD1C3A}</a:tableStyleId>
              </a:tblPr>
              <a:tblGrid>
                <a:gridCol w="3189915">
                  <a:extLst>
                    <a:ext uri="{9D8B030D-6E8A-4147-A177-3AD203B41FA5}">
                      <a16:colId xmlns:a16="http://schemas.microsoft.com/office/drawing/2014/main" val="3912537172"/>
                    </a:ext>
                  </a:extLst>
                </a:gridCol>
                <a:gridCol w="3460981">
                  <a:extLst>
                    <a:ext uri="{9D8B030D-6E8A-4147-A177-3AD203B41FA5}">
                      <a16:colId xmlns:a16="http://schemas.microsoft.com/office/drawing/2014/main" val="1809345731"/>
                    </a:ext>
                  </a:extLst>
                </a:gridCol>
              </a:tblGrid>
              <a:tr h="256943">
                <a:tc>
                  <a:txBody>
                    <a:bodyPr/>
                    <a:lstStyle/>
                    <a:p>
                      <a:pPr marL="0" marR="0">
                        <a:lnSpc>
                          <a:spcPct val="107000"/>
                        </a:lnSpc>
                        <a:spcBef>
                          <a:spcPts val="0"/>
                        </a:spcBef>
                        <a:spcAft>
                          <a:spcPts val="0"/>
                        </a:spcAft>
                      </a:pPr>
                      <a:r>
                        <a:rPr lang="en-US" sz="1200" kern="100">
                          <a:effectLst/>
                        </a:rPr>
                        <a:t>Procurement Scenario</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c>
                  <a:txBody>
                    <a:bodyPr/>
                    <a:lstStyle/>
                    <a:p>
                      <a:pPr marL="0" marR="0">
                        <a:lnSpc>
                          <a:spcPct val="107000"/>
                        </a:lnSpc>
                        <a:spcBef>
                          <a:spcPts val="0"/>
                        </a:spcBef>
                        <a:spcAft>
                          <a:spcPts val="0"/>
                        </a:spcAft>
                      </a:pPr>
                      <a:r>
                        <a:rPr lang="en-US" sz="1200" kern="100">
                          <a:effectLst/>
                        </a:rPr>
                        <a:t>Business Unit Action Item(s) </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extLst>
                  <a:ext uri="{0D108BD9-81ED-4DB2-BD59-A6C34878D82A}">
                    <a16:rowId xmlns:a16="http://schemas.microsoft.com/office/drawing/2014/main" val="1701230337"/>
                  </a:ext>
                </a:extLst>
              </a:tr>
              <a:tr h="0">
                <a:tc>
                  <a:txBody>
                    <a:bodyPr/>
                    <a:lstStyle/>
                    <a:p>
                      <a:pPr marL="0" marR="0" lvl="0" indent="0">
                        <a:lnSpc>
                          <a:spcPct val="107000"/>
                        </a:lnSpc>
                        <a:spcBef>
                          <a:spcPts val="0"/>
                        </a:spcBef>
                        <a:spcAft>
                          <a:spcPts val="0"/>
                        </a:spcAft>
                        <a:buFont typeface="Symbol" panose="05050102010706020507" pitchFamily="18" charset="2"/>
                        <a:buNone/>
                      </a:pPr>
                      <a:r>
                        <a:rPr lang="en-US" sz="1200" kern="100">
                          <a:effectLst/>
                          <a:latin typeface="+mn-lt"/>
                          <a:ea typeface="Calibri" panose="020F0502020204030204" pitchFamily="34" charset="0"/>
                          <a:cs typeface="Times New Roman" panose="02020603050405020304" pitchFamily="18" charset="0"/>
                        </a:rPr>
                        <a:t>Have a Need/Requirement over $25K</a:t>
                      </a:r>
                    </a:p>
                  </a:txBody>
                  <a:tcPr marL="68580" marR="68580" marT="0" marB="0">
                    <a:solidFill>
                      <a:schemeClr val="accent1">
                        <a:lumMod val="50000"/>
                      </a:schemeClr>
                    </a:solidFill>
                  </a:tcPr>
                </a:tc>
                <a:tc>
                  <a:txBody>
                    <a:bodyPr/>
                    <a:lstStyle/>
                    <a:p>
                      <a:pPr marL="342900" marR="0" lvl="0" indent="-342900">
                        <a:lnSpc>
                          <a:spcPct val="107000"/>
                        </a:lnSpc>
                        <a:spcBef>
                          <a:spcPts val="0"/>
                        </a:spcBef>
                        <a:spcAft>
                          <a:spcPts val="0"/>
                        </a:spcAft>
                        <a:buFont typeface="Symbol" panose="05050102010706020507" pitchFamily="18" charset="2"/>
                        <a:buChar char=""/>
                      </a:pPr>
                      <a:r>
                        <a:rPr lang="en-US" sz="1200" kern="100">
                          <a:effectLst/>
                          <a:latin typeface="+mn-lt"/>
                          <a:ea typeface="Calibri" panose="020F0502020204030204" pitchFamily="34" charset="0"/>
                          <a:cs typeface="Times New Roman" panose="02020603050405020304" pitchFamily="18" charset="0"/>
                        </a:rPr>
                        <a:t>Reach out to the Procurement Business Partner or BU Lead (Marketing only) to conduct a sourcing event (RFx) </a:t>
                      </a:r>
                    </a:p>
                    <a:p>
                      <a:pPr marL="342900" marR="0" lvl="0" indent="-342900">
                        <a:lnSpc>
                          <a:spcPct val="107000"/>
                        </a:lnSpc>
                        <a:spcBef>
                          <a:spcPts val="0"/>
                        </a:spcBef>
                        <a:spcAft>
                          <a:spcPts val="0"/>
                        </a:spcAft>
                        <a:buFont typeface="Symbol" panose="05050102010706020507" pitchFamily="18" charset="2"/>
                        <a:buChar char=""/>
                      </a:pPr>
                      <a:endParaRPr lang="en-US" sz="1200" kern="1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42218318"/>
                  </a:ext>
                </a:extLst>
              </a:tr>
              <a:tr h="0">
                <a:tc>
                  <a:txBody>
                    <a:bodyPr/>
                    <a:lstStyle/>
                    <a:p>
                      <a:pPr marL="0" marR="0">
                        <a:lnSpc>
                          <a:spcPct val="107000"/>
                        </a:lnSpc>
                        <a:spcBef>
                          <a:spcPts val="0"/>
                        </a:spcBef>
                        <a:spcAft>
                          <a:spcPts val="0"/>
                        </a:spcAft>
                      </a:pPr>
                      <a:r>
                        <a:rPr lang="en-US" sz="1200" kern="100">
                          <a:effectLst/>
                        </a:rPr>
                        <a:t>Talk with a vendor</a:t>
                      </a:r>
                    </a:p>
                    <a:p>
                      <a:pPr marL="342900" marR="0" lvl="0" indent="-342900">
                        <a:lnSpc>
                          <a:spcPct val="107000"/>
                        </a:lnSpc>
                        <a:spcBef>
                          <a:spcPts val="0"/>
                        </a:spcBef>
                        <a:spcAft>
                          <a:spcPts val="0"/>
                        </a:spcAft>
                        <a:buFont typeface="Symbol" panose="05050102010706020507" pitchFamily="18" charset="2"/>
                        <a:buChar char=""/>
                      </a:pPr>
                      <a:r>
                        <a:rPr lang="en-US" sz="1200" kern="100">
                          <a:effectLst/>
                        </a:rPr>
                        <a:t>Non-disclosure Agreement (NDA) needed</a:t>
                      </a:r>
                    </a:p>
                    <a:p>
                      <a:pPr marL="342900" marR="0" lvl="0" indent="-342900">
                        <a:lnSpc>
                          <a:spcPct val="107000"/>
                        </a:lnSpc>
                        <a:spcBef>
                          <a:spcPts val="0"/>
                        </a:spcBef>
                        <a:spcAft>
                          <a:spcPts val="0"/>
                        </a:spcAft>
                        <a:buFont typeface="Symbol" panose="05050102010706020507" pitchFamily="18" charset="2"/>
                        <a:buChar char=""/>
                      </a:pPr>
                      <a:endParaRPr lang="en-US" sz="1200" kern="100">
                        <a:effectLst/>
                      </a:endParaRPr>
                    </a:p>
                  </a:txBody>
                  <a:tcPr marL="68580" marR="68580" marT="0" marB="0">
                    <a:solidFill>
                      <a:schemeClr val="accent1">
                        <a:lumMod val="50000"/>
                      </a:schemeClr>
                    </a:solidFill>
                  </a:tcPr>
                </a:tc>
                <a:tc>
                  <a:txBody>
                    <a:bodyPr/>
                    <a:lstStyle/>
                    <a:p>
                      <a:pPr marL="342900" marR="0" lvl="0" indent="-342900">
                        <a:lnSpc>
                          <a:spcPct val="107000"/>
                        </a:lnSpc>
                        <a:spcBef>
                          <a:spcPts val="0"/>
                        </a:spcBef>
                        <a:spcAft>
                          <a:spcPts val="0"/>
                        </a:spcAft>
                        <a:buFont typeface="Symbol" panose="05050102010706020507" pitchFamily="18" charset="2"/>
                        <a:buChar char=""/>
                      </a:pPr>
                      <a:r>
                        <a:rPr lang="en-US" sz="1200" kern="100">
                          <a:effectLst/>
                        </a:rPr>
                        <a:t>Submit a contract request for an NDA before starting conversations </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09884825"/>
                  </a:ext>
                </a:extLst>
              </a:tr>
              <a:tr h="0">
                <a:tc>
                  <a:txBody>
                    <a:bodyPr/>
                    <a:lstStyle/>
                    <a:p>
                      <a:pPr marL="0" marR="0">
                        <a:lnSpc>
                          <a:spcPct val="107000"/>
                        </a:lnSpc>
                        <a:spcBef>
                          <a:spcPts val="0"/>
                        </a:spcBef>
                        <a:spcAft>
                          <a:spcPts val="0"/>
                        </a:spcAft>
                      </a:pPr>
                      <a:r>
                        <a:rPr lang="en-US" sz="1200" kern="100">
                          <a:effectLst/>
                        </a:rPr>
                        <a:t>Purchase a good/service</a:t>
                      </a:r>
                    </a:p>
                    <a:p>
                      <a:pPr marL="342900" marR="0" lvl="0" indent="-342900">
                        <a:lnSpc>
                          <a:spcPct val="107000"/>
                        </a:lnSpc>
                        <a:spcBef>
                          <a:spcPts val="0"/>
                        </a:spcBef>
                        <a:spcAft>
                          <a:spcPts val="0"/>
                        </a:spcAft>
                        <a:buFont typeface="Symbol" panose="05050102010706020507" pitchFamily="18" charset="2"/>
                        <a:buChar char=""/>
                      </a:pPr>
                      <a:r>
                        <a:rPr lang="en-US" sz="1200" kern="100">
                          <a:effectLst/>
                        </a:rPr>
                        <a:t>Current vendor</a:t>
                      </a:r>
                    </a:p>
                    <a:p>
                      <a:pPr marL="342900" marR="0" lvl="0" indent="-342900">
                        <a:lnSpc>
                          <a:spcPct val="107000"/>
                        </a:lnSpc>
                        <a:spcBef>
                          <a:spcPts val="0"/>
                        </a:spcBef>
                        <a:spcAft>
                          <a:spcPts val="0"/>
                        </a:spcAft>
                        <a:buFont typeface="Symbol" panose="05050102010706020507" pitchFamily="18" charset="2"/>
                        <a:buChar char=""/>
                      </a:pPr>
                      <a:r>
                        <a:rPr lang="en-US" sz="1200" kern="100">
                          <a:effectLst/>
                        </a:rPr>
                        <a:t>No Contract</a:t>
                      </a:r>
                    </a:p>
                    <a:p>
                      <a:pPr marL="342900" marR="0" lvl="0" indent="-342900">
                        <a:lnSpc>
                          <a:spcPct val="107000"/>
                        </a:lnSpc>
                        <a:spcBef>
                          <a:spcPts val="0"/>
                        </a:spcBef>
                        <a:spcAft>
                          <a:spcPts val="0"/>
                        </a:spcAft>
                        <a:buFont typeface="Symbol" panose="05050102010706020507" pitchFamily="18" charset="2"/>
                        <a:buChar char=""/>
                      </a:pPr>
                      <a:r>
                        <a:rPr lang="en-US" sz="1200" kern="100">
                          <a:effectLst/>
                        </a:rPr>
                        <a:t>Pay by Purchase Order (PO)</a:t>
                      </a:r>
                    </a:p>
                    <a:p>
                      <a:pPr marL="342900" marR="0" lvl="0" indent="-342900">
                        <a:lnSpc>
                          <a:spcPct val="107000"/>
                        </a:lnSpc>
                        <a:spcBef>
                          <a:spcPts val="0"/>
                        </a:spcBef>
                        <a:spcAft>
                          <a:spcPts val="0"/>
                        </a:spcAft>
                        <a:buFont typeface="Symbol" panose="05050102010706020507" pitchFamily="18" charset="2"/>
                        <a:buChar char=""/>
                      </a:pP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c>
                  <a:txBody>
                    <a:bodyPr/>
                    <a:lstStyle/>
                    <a:p>
                      <a:pPr marL="342900" marR="0" lvl="0" indent="-342900">
                        <a:lnSpc>
                          <a:spcPct val="107000"/>
                        </a:lnSpc>
                        <a:spcBef>
                          <a:spcPts val="0"/>
                        </a:spcBef>
                        <a:spcAft>
                          <a:spcPts val="0"/>
                        </a:spcAft>
                        <a:buFont typeface="Symbol" panose="05050102010706020507" pitchFamily="18" charset="2"/>
                        <a:buChar char=""/>
                      </a:pPr>
                      <a:r>
                        <a:rPr lang="en-US" sz="1200" kern="100">
                          <a:effectLst/>
                        </a:rPr>
                        <a:t>Submit a requisition</a:t>
                      </a:r>
                    </a:p>
                    <a:p>
                      <a:pPr marL="342900" marR="0" lvl="0" indent="-342900">
                        <a:lnSpc>
                          <a:spcPct val="107000"/>
                        </a:lnSpc>
                        <a:spcBef>
                          <a:spcPts val="0"/>
                        </a:spcBef>
                        <a:spcAft>
                          <a:spcPts val="0"/>
                        </a:spcAft>
                        <a:buFont typeface="Symbol" panose="05050102010706020507" pitchFamily="18" charset="2"/>
                        <a:buChar char=""/>
                      </a:pPr>
                      <a:endParaRPr lang="en-US" sz="1200" kern="100">
                        <a:effectLst/>
                      </a:endParaRPr>
                    </a:p>
                  </a:txBody>
                  <a:tcPr marL="68580" marR="68580" marT="0" marB="0"/>
                </a:tc>
                <a:extLst>
                  <a:ext uri="{0D108BD9-81ED-4DB2-BD59-A6C34878D82A}">
                    <a16:rowId xmlns:a16="http://schemas.microsoft.com/office/drawing/2014/main" val="599832837"/>
                  </a:ext>
                </a:extLst>
              </a:tr>
              <a:tr h="66103">
                <a:tc>
                  <a:txBody>
                    <a:bodyPr/>
                    <a:lstStyle/>
                    <a:p>
                      <a:pPr marL="0" marR="0">
                        <a:lnSpc>
                          <a:spcPct val="107000"/>
                        </a:lnSpc>
                        <a:spcBef>
                          <a:spcPts val="0"/>
                        </a:spcBef>
                        <a:spcAft>
                          <a:spcPts val="0"/>
                        </a:spcAft>
                      </a:pPr>
                      <a:r>
                        <a:rPr lang="en-US" sz="1200" kern="100">
                          <a:effectLst/>
                        </a:rPr>
                        <a:t>Purchase a good/service</a:t>
                      </a:r>
                    </a:p>
                    <a:p>
                      <a:pPr marL="342900" marR="0" lvl="0" indent="-342900">
                        <a:lnSpc>
                          <a:spcPct val="107000"/>
                        </a:lnSpc>
                        <a:spcBef>
                          <a:spcPts val="0"/>
                        </a:spcBef>
                        <a:spcAft>
                          <a:spcPts val="0"/>
                        </a:spcAft>
                        <a:buFont typeface="Symbol" panose="05050102010706020507" pitchFamily="18" charset="2"/>
                        <a:buChar char=""/>
                      </a:pPr>
                      <a:r>
                        <a:rPr lang="en-US" sz="1200" kern="100">
                          <a:effectLst/>
                        </a:rPr>
                        <a:t>New vendor</a:t>
                      </a:r>
                    </a:p>
                    <a:p>
                      <a:pPr marL="342900" marR="0" lvl="0" indent="-342900">
                        <a:lnSpc>
                          <a:spcPct val="107000"/>
                        </a:lnSpc>
                        <a:spcBef>
                          <a:spcPts val="0"/>
                        </a:spcBef>
                        <a:spcAft>
                          <a:spcPts val="0"/>
                        </a:spcAft>
                        <a:buFont typeface="Symbol" panose="05050102010706020507" pitchFamily="18" charset="2"/>
                        <a:buChar char=""/>
                      </a:pPr>
                      <a:r>
                        <a:rPr lang="en-US" sz="1200" kern="100">
                          <a:effectLst/>
                        </a:rPr>
                        <a:t>No contract</a:t>
                      </a:r>
                    </a:p>
                    <a:p>
                      <a:pPr marL="342900" marR="0" lvl="0" indent="-342900">
                        <a:lnSpc>
                          <a:spcPct val="107000"/>
                        </a:lnSpc>
                        <a:spcBef>
                          <a:spcPts val="0"/>
                        </a:spcBef>
                        <a:spcAft>
                          <a:spcPts val="0"/>
                        </a:spcAft>
                        <a:buFont typeface="Symbol" panose="05050102010706020507" pitchFamily="18" charset="2"/>
                        <a:buChar char=""/>
                      </a:pPr>
                      <a:r>
                        <a:rPr lang="en-US" sz="1200" kern="100">
                          <a:effectLst/>
                        </a:rPr>
                        <a:t>Pay by p-card </a:t>
                      </a:r>
                    </a:p>
                    <a:p>
                      <a:pPr marL="342900" marR="0" lvl="0" indent="-342900">
                        <a:lnSpc>
                          <a:spcPct val="107000"/>
                        </a:lnSpc>
                        <a:spcBef>
                          <a:spcPts val="0"/>
                        </a:spcBef>
                        <a:spcAft>
                          <a:spcPts val="0"/>
                        </a:spcAft>
                        <a:buFont typeface="Symbol" panose="05050102010706020507" pitchFamily="18" charset="2"/>
                        <a:buChar char=""/>
                      </a:pP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c>
                  <a:txBody>
                    <a:bodyPr/>
                    <a:lstStyle/>
                    <a:p>
                      <a:pPr marL="342900" marR="0" lvl="0" indent="-342900">
                        <a:lnSpc>
                          <a:spcPct val="107000"/>
                        </a:lnSpc>
                        <a:spcBef>
                          <a:spcPts val="0"/>
                        </a:spcBef>
                        <a:spcAft>
                          <a:spcPts val="0"/>
                        </a:spcAft>
                        <a:buFont typeface="Symbol" panose="05050102010706020507" pitchFamily="18" charset="2"/>
                        <a:buChar char=""/>
                      </a:pPr>
                      <a:r>
                        <a:rPr lang="en-US" sz="1200" kern="100">
                          <a:effectLst/>
                        </a:rPr>
                        <a:t>Submit a new vendor onboard request</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86312517"/>
                  </a:ext>
                </a:extLst>
              </a:tr>
              <a:tr h="0">
                <a:tc>
                  <a:txBody>
                    <a:bodyPr/>
                    <a:lstStyle/>
                    <a:p>
                      <a:pPr marL="0" marR="0">
                        <a:lnSpc>
                          <a:spcPct val="107000"/>
                        </a:lnSpc>
                        <a:spcBef>
                          <a:spcPts val="0"/>
                        </a:spcBef>
                        <a:spcAft>
                          <a:spcPts val="0"/>
                        </a:spcAft>
                      </a:pPr>
                      <a:r>
                        <a:rPr lang="en-US" sz="1200" kern="100">
                          <a:effectLst/>
                        </a:rPr>
                        <a:t>Purchase a good/service</a:t>
                      </a:r>
                    </a:p>
                    <a:p>
                      <a:pPr marL="342900" marR="0" lvl="0" indent="-342900">
                        <a:lnSpc>
                          <a:spcPct val="107000"/>
                        </a:lnSpc>
                        <a:spcBef>
                          <a:spcPts val="0"/>
                        </a:spcBef>
                        <a:spcAft>
                          <a:spcPts val="0"/>
                        </a:spcAft>
                        <a:buFont typeface="Symbol" panose="05050102010706020507" pitchFamily="18" charset="2"/>
                        <a:buChar char=""/>
                      </a:pPr>
                      <a:r>
                        <a:rPr lang="en-US" sz="1200" kern="100">
                          <a:effectLst/>
                        </a:rPr>
                        <a:t>New vendor</a:t>
                      </a:r>
                    </a:p>
                    <a:p>
                      <a:pPr marL="342900" marR="0" lvl="0" indent="-342900">
                        <a:lnSpc>
                          <a:spcPct val="107000"/>
                        </a:lnSpc>
                        <a:spcBef>
                          <a:spcPts val="0"/>
                        </a:spcBef>
                        <a:spcAft>
                          <a:spcPts val="0"/>
                        </a:spcAft>
                        <a:buFont typeface="Symbol" panose="05050102010706020507" pitchFamily="18" charset="2"/>
                        <a:buChar char=""/>
                      </a:pPr>
                      <a:r>
                        <a:rPr lang="en-US" sz="1200" kern="100">
                          <a:effectLst/>
                        </a:rPr>
                        <a:t>Contract(s) needed</a:t>
                      </a:r>
                    </a:p>
                    <a:p>
                      <a:pPr marL="342900" marR="0" lvl="0" indent="-342900">
                        <a:lnSpc>
                          <a:spcPct val="107000"/>
                        </a:lnSpc>
                        <a:spcBef>
                          <a:spcPts val="0"/>
                        </a:spcBef>
                        <a:spcAft>
                          <a:spcPts val="0"/>
                        </a:spcAft>
                        <a:buFont typeface="Symbol" panose="05050102010706020507" pitchFamily="18" charset="2"/>
                        <a:buChar char=""/>
                      </a:pPr>
                      <a:r>
                        <a:rPr lang="en-US" sz="1200" kern="100">
                          <a:effectLst/>
                        </a:rPr>
                        <a:t>Pay by PO </a:t>
                      </a:r>
                    </a:p>
                    <a:p>
                      <a:pPr marL="342900" marR="0" lvl="0" indent="-342900">
                        <a:lnSpc>
                          <a:spcPct val="107000"/>
                        </a:lnSpc>
                        <a:spcBef>
                          <a:spcPts val="0"/>
                        </a:spcBef>
                        <a:spcAft>
                          <a:spcPts val="0"/>
                        </a:spcAft>
                        <a:buFont typeface="Symbol" panose="05050102010706020507" pitchFamily="18" charset="2"/>
                        <a:buChar char=""/>
                      </a:pP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c>
                  <a:txBody>
                    <a:bodyPr/>
                    <a:lstStyle/>
                    <a:p>
                      <a:pPr marL="342900" marR="0" lvl="0" indent="-342900">
                        <a:lnSpc>
                          <a:spcPct val="107000"/>
                        </a:lnSpc>
                        <a:spcBef>
                          <a:spcPts val="0"/>
                        </a:spcBef>
                        <a:spcAft>
                          <a:spcPts val="0"/>
                        </a:spcAft>
                        <a:buFont typeface="Symbol" panose="05050102010706020507" pitchFamily="18" charset="2"/>
                        <a:buChar char=""/>
                      </a:pPr>
                      <a:r>
                        <a:rPr lang="en-US" sz="1200" kern="100">
                          <a:effectLst/>
                        </a:rPr>
                        <a:t>Submit new vendor onboard request</a:t>
                      </a:r>
                    </a:p>
                    <a:p>
                      <a:pPr marL="342900" marR="0" lvl="0" indent="-342900">
                        <a:lnSpc>
                          <a:spcPct val="107000"/>
                        </a:lnSpc>
                        <a:spcBef>
                          <a:spcPts val="0"/>
                        </a:spcBef>
                        <a:spcAft>
                          <a:spcPts val="0"/>
                        </a:spcAft>
                        <a:buFont typeface="Symbol" panose="05050102010706020507" pitchFamily="18" charset="2"/>
                        <a:buChar char=""/>
                      </a:pPr>
                      <a:r>
                        <a:rPr lang="en-US" sz="1200" kern="100">
                          <a:effectLst/>
                        </a:rPr>
                        <a:t>Submit contract request</a:t>
                      </a:r>
                    </a:p>
                    <a:p>
                      <a:pPr marL="342900" marR="0" lvl="0" indent="-342900">
                        <a:lnSpc>
                          <a:spcPct val="107000"/>
                        </a:lnSpc>
                        <a:spcBef>
                          <a:spcPts val="0"/>
                        </a:spcBef>
                        <a:spcAft>
                          <a:spcPts val="0"/>
                        </a:spcAft>
                        <a:buFont typeface="Symbol" panose="05050102010706020507" pitchFamily="18" charset="2"/>
                        <a:buChar char=""/>
                      </a:pPr>
                      <a:r>
                        <a:rPr lang="en-US" sz="1200" kern="100">
                          <a:effectLst/>
                        </a:rPr>
                        <a:t>Submit requisition</a:t>
                      </a:r>
                    </a:p>
                    <a:p>
                      <a:pPr marL="0" marR="0">
                        <a:lnSpc>
                          <a:spcPct val="107000"/>
                        </a:lnSpc>
                        <a:spcBef>
                          <a:spcPts val="0"/>
                        </a:spcBef>
                        <a:spcAft>
                          <a:spcPts val="0"/>
                        </a:spcAft>
                      </a:pPr>
                      <a:r>
                        <a:rPr lang="en-US" sz="1200" kern="100">
                          <a:effectLst/>
                        </a:rPr>
                        <a:t> </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81965744"/>
                  </a:ext>
                </a:extLst>
              </a:tr>
              <a:tr h="0">
                <a:tc>
                  <a:txBody>
                    <a:bodyPr/>
                    <a:lstStyle/>
                    <a:p>
                      <a:pPr marL="0" marR="0">
                        <a:lnSpc>
                          <a:spcPct val="107000"/>
                        </a:lnSpc>
                        <a:spcBef>
                          <a:spcPts val="0"/>
                        </a:spcBef>
                        <a:spcAft>
                          <a:spcPts val="0"/>
                        </a:spcAft>
                      </a:pPr>
                      <a:r>
                        <a:rPr lang="en-US" sz="1200" kern="100">
                          <a:effectLst/>
                        </a:rPr>
                        <a:t>Purchase a good/service</a:t>
                      </a:r>
                    </a:p>
                    <a:p>
                      <a:pPr marL="342900" marR="0" lvl="0" indent="-342900">
                        <a:lnSpc>
                          <a:spcPct val="107000"/>
                        </a:lnSpc>
                        <a:spcBef>
                          <a:spcPts val="0"/>
                        </a:spcBef>
                        <a:spcAft>
                          <a:spcPts val="0"/>
                        </a:spcAft>
                        <a:buFont typeface="Symbol" panose="05050102010706020507" pitchFamily="18" charset="2"/>
                        <a:buChar char=""/>
                      </a:pPr>
                      <a:r>
                        <a:rPr lang="en-US" sz="1200" kern="100">
                          <a:effectLst/>
                        </a:rPr>
                        <a:t>Current vendor</a:t>
                      </a:r>
                    </a:p>
                    <a:p>
                      <a:pPr marL="342900" marR="0" lvl="0" indent="-342900">
                        <a:lnSpc>
                          <a:spcPct val="107000"/>
                        </a:lnSpc>
                        <a:spcBef>
                          <a:spcPts val="0"/>
                        </a:spcBef>
                        <a:spcAft>
                          <a:spcPts val="0"/>
                        </a:spcAft>
                        <a:buFont typeface="Symbol" panose="05050102010706020507" pitchFamily="18" charset="2"/>
                        <a:buChar char=""/>
                      </a:pPr>
                      <a:r>
                        <a:rPr lang="en-US" sz="1200" kern="100">
                          <a:effectLst/>
                        </a:rPr>
                        <a:t>Order form (vendor paper)</a:t>
                      </a:r>
                    </a:p>
                    <a:p>
                      <a:pPr marL="342900" marR="0" lvl="0" indent="-342900">
                        <a:lnSpc>
                          <a:spcPct val="107000"/>
                        </a:lnSpc>
                        <a:spcBef>
                          <a:spcPts val="0"/>
                        </a:spcBef>
                        <a:spcAft>
                          <a:spcPts val="0"/>
                        </a:spcAft>
                        <a:buFont typeface="Symbol" panose="05050102010706020507" pitchFamily="18" charset="2"/>
                        <a:buChar char=""/>
                      </a:pPr>
                      <a:r>
                        <a:rPr lang="en-US" sz="1200" kern="100">
                          <a:effectLst/>
                        </a:rPr>
                        <a:t>Pay by PO</a:t>
                      </a:r>
                    </a:p>
                    <a:p>
                      <a:pPr marL="342900" marR="0" lvl="0" indent="-342900">
                        <a:lnSpc>
                          <a:spcPct val="107000"/>
                        </a:lnSpc>
                        <a:spcBef>
                          <a:spcPts val="0"/>
                        </a:spcBef>
                        <a:spcAft>
                          <a:spcPts val="0"/>
                        </a:spcAft>
                        <a:buFont typeface="Symbol" panose="05050102010706020507" pitchFamily="18" charset="2"/>
                        <a:buChar char=""/>
                      </a:pP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50000"/>
                      </a:schemeClr>
                    </a:solidFill>
                  </a:tcPr>
                </a:tc>
                <a:tc>
                  <a:txBody>
                    <a:bodyPr/>
                    <a:lstStyle/>
                    <a:p>
                      <a:pPr marL="342900" marR="0" lvl="0" indent="-342900">
                        <a:lnSpc>
                          <a:spcPct val="107000"/>
                        </a:lnSpc>
                        <a:spcBef>
                          <a:spcPts val="0"/>
                        </a:spcBef>
                        <a:spcAft>
                          <a:spcPts val="0"/>
                        </a:spcAft>
                        <a:buFont typeface="Symbol" panose="05050102010706020507" pitchFamily="18" charset="2"/>
                        <a:buChar char=""/>
                      </a:pPr>
                      <a:r>
                        <a:rPr lang="en-US" sz="1200" kern="100">
                          <a:effectLst/>
                        </a:rPr>
                        <a:t>Submit contract request</a:t>
                      </a:r>
                    </a:p>
                    <a:p>
                      <a:pPr marL="342900" marR="0" lvl="0" indent="-342900">
                        <a:lnSpc>
                          <a:spcPct val="107000"/>
                        </a:lnSpc>
                        <a:spcBef>
                          <a:spcPts val="0"/>
                        </a:spcBef>
                        <a:spcAft>
                          <a:spcPts val="0"/>
                        </a:spcAft>
                        <a:buFont typeface="Symbol" panose="05050102010706020507" pitchFamily="18" charset="2"/>
                        <a:buChar char=""/>
                      </a:pPr>
                      <a:r>
                        <a:rPr lang="en-US" sz="1200" kern="100">
                          <a:effectLst/>
                        </a:rPr>
                        <a:t>Submit a requisition </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71954584"/>
                  </a:ext>
                </a:extLst>
              </a:tr>
            </a:tbl>
          </a:graphicData>
        </a:graphic>
      </p:graphicFrame>
    </p:spTree>
    <p:extLst>
      <p:ext uri="{BB962C8B-B14F-4D97-AF65-F5344CB8AC3E}">
        <p14:creationId xmlns:p14="http://schemas.microsoft.com/office/powerpoint/2010/main" val="1623745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1BFB0-DDD0-AAD9-FF57-6DBFCBAB731B}"/>
              </a:ext>
            </a:extLst>
          </p:cNvPr>
          <p:cNvSpPr>
            <a:spLocks noGrp="1"/>
          </p:cNvSpPr>
          <p:nvPr>
            <p:ph type="title"/>
          </p:nvPr>
        </p:nvSpPr>
        <p:spPr/>
        <p:txBody>
          <a:bodyPr/>
          <a:lstStyle/>
          <a:p>
            <a:r>
              <a:rPr lang="en-US"/>
              <a:t>Definitions</a:t>
            </a:r>
          </a:p>
        </p:txBody>
      </p:sp>
      <p:sp>
        <p:nvSpPr>
          <p:cNvPr id="3" name="Slide Number Placeholder 2">
            <a:extLst>
              <a:ext uri="{FF2B5EF4-FFF2-40B4-BE49-F238E27FC236}">
                <a16:creationId xmlns:a16="http://schemas.microsoft.com/office/drawing/2014/main" id="{9EB256CA-16EB-0EE4-1638-BB7461F57334}"/>
              </a:ext>
            </a:extLst>
          </p:cNvPr>
          <p:cNvSpPr>
            <a:spLocks noGrp="1"/>
          </p:cNvSpPr>
          <p:nvPr>
            <p:ph type="sldNum" sz="quarter" idx="10"/>
          </p:nvPr>
        </p:nvSpPr>
        <p:spPr/>
        <p:txBody>
          <a:bodyPr/>
          <a:lstStyle/>
          <a:p>
            <a:fld id="{233A6ECB-A6F5-154E-941C-89FF089A4B22}" type="slidenum">
              <a:rPr lang="en-US" smtClean="0"/>
              <a:pPr/>
              <a:t>8</a:t>
            </a:fld>
            <a:endParaRPr lang="en-US"/>
          </a:p>
        </p:txBody>
      </p:sp>
      <p:sp>
        <p:nvSpPr>
          <p:cNvPr id="4" name="Text Placeholder 3">
            <a:extLst>
              <a:ext uri="{FF2B5EF4-FFF2-40B4-BE49-F238E27FC236}">
                <a16:creationId xmlns:a16="http://schemas.microsoft.com/office/drawing/2014/main" id="{C61624C9-9905-C584-2A21-27D3F6132915}"/>
              </a:ext>
            </a:extLst>
          </p:cNvPr>
          <p:cNvSpPr>
            <a:spLocks noGrp="1"/>
          </p:cNvSpPr>
          <p:nvPr>
            <p:ph type="body" sz="quarter" idx="11"/>
          </p:nvPr>
        </p:nvSpPr>
        <p:spPr>
          <a:xfrm>
            <a:off x="611645" y="1134320"/>
            <a:ext cx="10973803" cy="4780344"/>
          </a:xfrm>
        </p:spPr>
        <p:txBody>
          <a:bodyPr vert="horz" lIns="0" tIns="0" rIns="0" bIns="0" rtlCol="0" anchor="t">
            <a:noAutofit/>
          </a:bodyPr>
          <a:lstStyle/>
          <a:p>
            <a:pPr marL="347345" indent="-347345"/>
            <a:r>
              <a:rPr lang="en-US" sz="1400">
                <a:cs typeface="Arial"/>
              </a:rPr>
              <a:t>Contract Request (CR)</a:t>
            </a:r>
          </a:p>
          <a:p>
            <a:pPr marL="566420" lvl="1"/>
            <a:r>
              <a:rPr lang="en-US" sz="1400" b="1">
                <a:cs typeface="Arial"/>
              </a:rPr>
              <a:t>NDA (MNDA)</a:t>
            </a:r>
            <a:r>
              <a:rPr lang="en-US" sz="1400">
                <a:cs typeface="Arial"/>
              </a:rPr>
              <a:t> – (Mutual) Non-Disclosure Agreement</a:t>
            </a:r>
          </a:p>
          <a:p>
            <a:pPr marL="566420" lvl="1"/>
            <a:r>
              <a:rPr lang="en-US" sz="1400" b="1">
                <a:cs typeface="Arial"/>
              </a:rPr>
              <a:t>MSA </a:t>
            </a:r>
            <a:r>
              <a:rPr lang="en-US" sz="1400" b="0">
                <a:cs typeface="Arial"/>
              </a:rPr>
              <a:t>– </a:t>
            </a:r>
            <a:r>
              <a:rPr lang="en-US" sz="1400">
                <a:cs typeface="Arial"/>
              </a:rPr>
              <a:t>The Master</a:t>
            </a:r>
            <a:r>
              <a:rPr lang="en-US" sz="1400" b="0">
                <a:cs typeface="Arial"/>
              </a:rPr>
              <a:t> Services Agreement</a:t>
            </a:r>
            <a:r>
              <a:rPr lang="en-US" sz="1400">
                <a:cs typeface="Arial"/>
              </a:rPr>
              <a:t> establishes the overarching terms and conditions for a business relationship between two or more parties.</a:t>
            </a:r>
          </a:p>
          <a:p>
            <a:pPr marL="566420" lvl="1"/>
            <a:r>
              <a:rPr lang="en-US" sz="1400" b="1">
                <a:cs typeface="Arial"/>
              </a:rPr>
              <a:t>SOW</a:t>
            </a:r>
            <a:r>
              <a:rPr lang="en-US" sz="1400" b="0">
                <a:cs typeface="Arial"/>
              </a:rPr>
              <a:t> </a:t>
            </a:r>
            <a:r>
              <a:rPr lang="en-US" sz="1400">
                <a:cs typeface="Arial"/>
              </a:rPr>
              <a:t>– The </a:t>
            </a:r>
            <a:r>
              <a:rPr lang="en-US" sz="1400" err="1">
                <a:cs typeface="Arial"/>
              </a:rPr>
              <a:t>Statrement</a:t>
            </a:r>
            <a:r>
              <a:rPr lang="en-US" sz="1400">
                <a:cs typeface="Arial"/>
              </a:rPr>
              <a:t> of Work </a:t>
            </a:r>
            <a:r>
              <a:rPr lang="en-US" sz="1400" b="0">
                <a:cs typeface="Arial"/>
              </a:rPr>
              <a:t>describes the </a:t>
            </a:r>
            <a:r>
              <a:rPr lang="en-US" sz="1400">
                <a:cs typeface="Arial"/>
              </a:rPr>
              <a:t>terms for a specific </a:t>
            </a:r>
            <a:r>
              <a:rPr lang="en-US" sz="1400" b="0">
                <a:cs typeface="Arial"/>
              </a:rPr>
              <a:t>engagement including scope, deliverables, cost, contract start and end dates, etc. </a:t>
            </a:r>
            <a:r>
              <a:rPr lang="en-US" sz="1400">
                <a:cs typeface="Arial"/>
              </a:rPr>
              <a:t>May also</a:t>
            </a:r>
            <a:r>
              <a:rPr lang="en-US" sz="1400" b="0">
                <a:cs typeface="Arial"/>
              </a:rPr>
              <a:t> be an Order Form or licensing agreement.</a:t>
            </a:r>
            <a:endParaRPr lang="en-US" sz="1400">
              <a:cs typeface="Arial"/>
            </a:endParaRPr>
          </a:p>
          <a:p>
            <a:pPr marL="347345" indent="-347345"/>
            <a:r>
              <a:rPr lang="en-US" sz="1400">
                <a:cs typeface="Arial"/>
              </a:rPr>
              <a:t>Supplier Onboarding</a:t>
            </a:r>
            <a:r>
              <a:rPr lang="en-US" sz="1400" b="0">
                <a:cs typeface="Arial"/>
              </a:rPr>
              <a:t> – This is specific to adding the vendor in Coupa. It requires the vendor to submit payment information, a W-9 form, and supplier diversity form. A requisition cannot be entered until a vendor is fully onboarded.</a:t>
            </a:r>
            <a:endParaRPr lang="en-US" sz="1400">
              <a:cs typeface="Arial"/>
            </a:endParaRPr>
          </a:p>
          <a:p>
            <a:pPr marL="347345" indent="-347345"/>
            <a:r>
              <a:rPr lang="en-US" sz="1400">
                <a:cs typeface="Arial"/>
              </a:rPr>
              <a:t>Requisition</a:t>
            </a:r>
            <a:r>
              <a:rPr lang="en-US" sz="1400" b="0">
                <a:cs typeface="Arial"/>
              </a:rPr>
              <a:t> – This is entered in Coupa to get financial approval to pay for the engagement. This generates the Purchase Order #.</a:t>
            </a:r>
            <a:endParaRPr lang="en-US" sz="1400">
              <a:cs typeface="Arial"/>
            </a:endParaRPr>
          </a:p>
          <a:p>
            <a:pPr marL="347345" indent="-347345"/>
            <a:r>
              <a:rPr lang="en-US" sz="1400">
                <a:cs typeface="Arial"/>
              </a:rPr>
              <a:t>Vendor Assessments* </a:t>
            </a:r>
          </a:p>
          <a:p>
            <a:pPr marL="566420" lvl="1"/>
            <a:r>
              <a:rPr lang="en-US" sz="1400" b="1" i="1">
                <a:cs typeface="Arial"/>
              </a:rPr>
              <a:t>VIRA (Vendor Inherent Risk Assessment)</a:t>
            </a:r>
            <a:r>
              <a:rPr lang="en-US" sz="1400">
                <a:cs typeface="Arial"/>
              </a:rPr>
              <a:t> – The InfoSec Compliance team assesses the security posture of the vendor to determine the risk of engaging with the vendor. SLA is 10 business days.</a:t>
            </a:r>
            <a:endParaRPr lang="en-US" sz="1400" b="0">
              <a:cs typeface="Arial"/>
            </a:endParaRPr>
          </a:p>
          <a:p>
            <a:pPr marL="566420" lvl="1"/>
            <a:r>
              <a:rPr lang="en-US" sz="1400" b="1" i="1">
                <a:cs typeface="Arial"/>
              </a:rPr>
              <a:t>Software Review</a:t>
            </a:r>
            <a:r>
              <a:rPr lang="en-US" sz="1400">
                <a:cs typeface="Arial"/>
              </a:rPr>
              <a:t> – The Security team assesses the security posture of the software itself. SLA is 10 days.</a:t>
            </a:r>
            <a:endParaRPr lang="en-US" sz="1400" b="0">
              <a:cs typeface="Arial"/>
            </a:endParaRPr>
          </a:p>
          <a:p>
            <a:pPr marL="566420" lvl="1"/>
            <a:r>
              <a:rPr lang="en-US" sz="1400" b="1" i="1">
                <a:cs typeface="Arial"/>
              </a:rPr>
              <a:t>AI Review </a:t>
            </a:r>
            <a:r>
              <a:rPr lang="en-US" sz="1400">
                <a:cs typeface="Arial"/>
              </a:rPr>
              <a:t>– The AI Committee must review vendors using LLM/</a:t>
            </a:r>
            <a:r>
              <a:rPr lang="en-US" sz="1400" err="1">
                <a:cs typeface="Arial"/>
              </a:rPr>
              <a:t>GenAI</a:t>
            </a:r>
            <a:r>
              <a:rPr lang="en-US" sz="1400">
                <a:cs typeface="Arial"/>
              </a:rPr>
              <a:t>-enabled features per the </a:t>
            </a:r>
            <a:r>
              <a:rPr lang="en-US" sz="1400">
                <a:cs typeface="Arial"/>
                <a:hlinkClick r:id="rId3"/>
              </a:rPr>
              <a:t>LLM/GenAI Review Process</a:t>
            </a:r>
            <a:endParaRPr lang="en-US" sz="1400">
              <a:cs typeface="Arial"/>
            </a:endParaRPr>
          </a:p>
          <a:p>
            <a:pPr marL="337820" lvl="1" indent="0">
              <a:buNone/>
            </a:pPr>
            <a:endParaRPr lang="en-US" sz="1400">
              <a:cs typeface="Arial"/>
            </a:endParaRPr>
          </a:p>
          <a:p>
            <a:pPr marL="337820" lvl="1" indent="0">
              <a:buNone/>
            </a:pPr>
            <a:r>
              <a:rPr lang="en-US" sz="1400">
                <a:cs typeface="Arial"/>
              </a:rPr>
              <a:t>*These are </a:t>
            </a:r>
            <a:r>
              <a:rPr lang="en-US" sz="1400" u="sng">
                <a:cs typeface="Arial"/>
              </a:rPr>
              <a:t>outside of the Procurement process</a:t>
            </a:r>
            <a:r>
              <a:rPr lang="en-US" sz="1400">
                <a:cs typeface="Arial"/>
              </a:rPr>
              <a:t>, but must be completed prior to signing an MSA</a:t>
            </a:r>
            <a:endParaRPr lang="en-US"/>
          </a:p>
          <a:p>
            <a:pPr marL="566420" lvl="1"/>
            <a:endParaRPr lang="en-US" sz="1600" b="0">
              <a:cs typeface="Arial"/>
            </a:endParaRPr>
          </a:p>
          <a:p>
            <a:pPr marL="347345" indent="-347345"/>
            <a:endParaRPr lang="en-US" sz="1800" b="0">
              <a:cs typeface="Arial"/>
            </a:endParaRPr>
          </a:p>
        </p:txBody>
      </p:sp>
    </p:spTree>
    <p:extLst>
      <p:ext uri="{BB962C8B-B14F-4D97-AF65-F5344CB8AC3E}">
        <p14:creationId xmlns:p14="http://schemas.microsoft.com/office/powerpoint/2010/main" val="29728759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4C9B30A-2218-E966-E614-4A39C4E5CAD1}"/>
              </a:ext>
            </a:extLst>
          </p:cNvPr>
          <p:cNvSpPr>
            <a:spLocks noGrp="1"/>
          </p:cNvSpPr>
          <p:nvPr>
            <p:ph type="sldNum" sz="quarter" idx="10"/>
          </p:nvPr>
        </p:nvSpPr>
        <p:spPr/>
        <p:txBody>
          <a:bodyPr/>
          <a:lstStyle/>
          <a:p>
            <a:fld id="{233A6ECB-A6F5-154E-941C-89FF089A4B22}" type="slidenum">
              <a:rPr lang="en-US" smtClean="0"/>
              <a:pPr/>
              <a:t>9</a:t>
            </a:fld>
            <a:endParaRPr lang="en-US"/>
          </a:p>
        </p:txBody>
      </p:sp>
      <p:graphicFrame>
        <p:nvGraphicFramePr>
          <p:cNvPr id="5" name="Table 4">
            <a:extLst>
              <a:ext uri="{FF2B5EF4-FFF2-40B4-BE49-F238E27FC236}">
                <a16:creationId xmlns:a16="http://schemas.microsoft.com/office/drawing/2014/main" id="{C441D844-FE4C-0328-111F-DA34DF133F2A}"/>
              </a:ext>
            </a:extLst>
          </p:cNvPr>
          <p:cNvGraphicFramePr>
            <a:graphicFrameLocks noGrp="1"/>
          </p:cNvGraphicFramePr>
          <p:nvPr>
            <p:extLst>
              <p:ext uri="{D42A27DB-BD31-4B8C-83A1-F6EECF244321}">
                <p14:modId xmlns:p14="http://schemas.microsoft.com/office/powerpoint/2010/main" val="2287826581"/>
              </p:ext>
            </p:extLst>
          </p:nvPr>
        </p:nvGraphicFramePr>
        <p:xfrm>
          <a:off x="792788" y="1008771"/>
          <a:ext cx="10596822" cy="5300049"/>
        </p:xfrm>
        <a:graphic>
          <a:graphicData uri="http://schemas.openxmlformats.org/drawingml/2006/table">
            <a:tbl>
              <a:tblPr firstRow="1" bandRow="1">
                <a:tableStyleId>{5C22544A-7EE6-4342-B048-85BDC9FD1C3A}</a:tableStyleId>
              </a:tblPr>
              <a:tblGrid>
                <a:gridCol w="1330088">
                  <a:extLst>
                    <a:ext uri="{9D8B030D-6E8A-4147-A177-3AD203B41FA5}">
                      <a16:colId xmlns:a16="http://schemas.microsoft.com/office/drawing/2014/main" val="878576298"/>
                    </a:ext>
                  </a:extLst>
                </a:gridCol>
                <a:gridCol w="1646677">
                  <a:extLst>
                    <a:ext uri="{9D8B030D-6E8A-4147-A177-3AD203B41FA5}">
                      <a16:colId xmlns:a16="http://schemas.microsoft.com/office/drawing/2014/main" val="498233257"/>
                    </a:ext>
                  </a:extLst>
                </a:gridCol>
                <a:gridCol w="1815942">
                  <a:extLst>
                    <a:ext uri="{9D8B030D-6E8A-4147-A177-3AD203B41FA5}">
                      <a16:colId xmlns:a16="http://schemas.microsoft.com/office/drawing/2014/main" val="2812932028"/>
                    </a:ext>
                  </a:extLst>
                </a:gridCol>
                <a:gridCol w="1160823">
                  <a:extLst>
                    <a:ext uri="{9D8B030D-6E8A-4147-A177-3AD203B41FA5}">
                      <a16:colId xmlns:a16="http://schemas.microsoft.com/office/drawing/2014/main" val="2185710703"/>
                    </a:ext>
                  </a:extLst>
                </a:gridCol>
                <a:gridCol w="1160823">
                  <a:extLst>
                    <a:ext uri="{9D8B030D-6E8A-4147-A177-3AD203B41FA5}">
                      <a16:colId xmlns:a16="http://schemas.microsoft.com/office/drawing/2014/main" val="3865335089"/>
                    </a:ext>
                  </a:extLst>
                </a:gridCol>
                <a:gridCol w="1160823">
                  <a:extLst>
                    <a:ext uri="{9D8B030D-6E8A-4147-A177-3AD203B41FA5}">
                      <a16:colId xmlns:a16="http://schemas.microsoft.com/office/drawing/2014/main" val="3114230579"/>
                    </a:ext>
                  </a:extLst>
                </a:gridCol>
                <a:gridCol w="1160823">
                  <a:extLst>
                    <a:ext uri="{9D8B030D-6E8A-4147-A177-3AD203B41FA5}">
                      <a16:colId xmlns:a16="http://schemas.microsoft.com/office/drawing/2014/main" val="68914638"/>
                    </a:ext>
                  </a:extLst>
                </a:gridCol>
                <a:gridCol w="1160823">
                  <a:extLst>
                    <a:ext uri="{9D8B030D-6E8A-4147-A177-3AD203B41FA5}">
                      <a16:colId xmlns:a16="http://schemas.microsoft.com/office/drawing/2014/main" val="4185487935"/>
                    </a:ext>
                  </a:extLst>
                </a:gridCol>
              </a:tblGrid>
              <a:tr h="333312">
                <a:tc>
                  <a:txBody>
                    <a:bodyPr/>
                    <a:lstStyle/>
                    <a:p>
                      <a:pPr marL="0" algn="l" rtl="0" eaLnBrk="1" fontAlgn="t" latinLnBrk="0" hangingPunct="1"/>
                      <a:endParaRPr lang="en-US" sz="1200" b="0" i="0" u="none" strike="noStrike">
                        <a:effectLst/>
                        <a:latin typeface="Aria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rtl="0" eaLnBrk="1" fontAlgn="ctr" latinLnBrk="0" hangingPunct="1"/>
                      <a:r>
                        <a:rPr lang="en-US" sz="1400" b="1" i="0" u="none" strike="noStrike" kern="1200">
                          <a:solidFill>
                            <a:srgbClr val="000000"/>
                          </a:solidFill>
                          <a:effectLst/>
                          <a:latin typeface="Aptos"/>
                        </a:rPr>
                        <a:t>BUs</a:t>
                      </a:r>
                      <a:endParaRPr lang="en-US" sz="1400" b="0" i="0" u="none" strike="noStrike">
                        <a:effectLst/>
                        <a:latin typeface="Aptos"/>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rtl="0" eaLnBrk="1" fontAlgn="ctr" latinLnBrk="0" hangingPunct="1"/>
                      <a:r>
                        <a:rPr lang="en-US" sz="1400" b="1" i="0" u="none" strike="noStrike" kern="1200">
                          <a:solidFill>
                            <a:srgbClr val="000000"/>
                          </a:solidFill>
                          <a:effectLst/>
                          <a:latin typeface="Aptos"/>
                        </a:rPr>
                        <a:t>Procurement</a:t>
                      </a:r>
                      <a:endParaRPr lang="en-US" sz="1400" b="0" i="0" u="none" strike="noStrike">
                        <a:effectLst/>
                        <a:latin typeface="Aptos"/>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rtl="0" eaLnBrk="1" fontAlgn="ctr" latinLnBrk="0" hangingPunct="1"/>
                      <a:r>
                        <a:rPr lang="en-US" sz="1050" b="1" i="0" u="none" strike="noStrike" kern="1200">
                          <a:solidFill>
                            <a:srgbClr val="000000"/>
                          </a:solidFill>
                          <a:effectLst/>
                          <a:latin typeface="Aptos"/>
                        </a:rPr>
                        <a:t>Legal</a:t>
                      </a:r>
                      <a:endParaRPr lang="en-US" sz="1050" b="0" i="0" u="none" strike="noStrike">
                        <a:effectLst/>
                        <a:latin typeface="Aptos"/>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marL="0" algn="ctr" rtl="0" eaLnBrk="1" fontAlgn="ctr" latinLnBrk="0" hangingPunct="1"/>
                      <a:r>
                        <a:rPr lang="en-US" sz="1050" b="1" i="0" u="none" strike="noStrike" kern="1200">
                          <a:solidFill>
                            <a:srgbClr val="000000"/>
                          </a:solidFill>
                          <a:effectLst/>
                          <a:latin typeface="Aptos"/>
                        </a:rPr>
                        <a:t>InfoSec Compliance</a:t>
                      </a:r>
                      <a:endParaRPr lang="en-US" sz="1050" b="0" i="0" u="none" strike="noStrike">
                        <a:effectLst/>
                        <a:latin typeface="Aptos"/>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marL="0" algn="ctr" rtl="0" eaLnBrk="1" fontAlgn="ctr" latinLnBrk="0" hangingPunct="1"/>
                      <a:r>
                        <a:rPr lang="en-US" sz="1050" b="1" i="0" u="none" strike="noStrike" kern="1200">
                          <a:solidFill>
                            <a:srgbClr val="000000"/>
                          </a:solidFill>
                          <a:effectLst/>
                          <a:latin typeface="Aptos"/>
                        </a:rPr>
                        <a:t>Security</a:t>
                      </a:r>
                    </a:p>
                    <a:p>
                      <a:pPr marL="0" algn="ctr" rtl="0" eaLnBrk="1" fontAlgn="ctr" latinLnBrk="0" hangingPunct="1"/>
                      <a:r>
                        <a:rPr lang="en-US" sz="1050" b="1" i="0" u="none" strike="noStrike" kern="1200">
                          <a:solidFill>
                            <a:srgbClr val="000000"/>
                          </a:solidFill>
                          <a:effectLst/>
                          <a:latin typeface="Aptos"/>
                        </a:rPr>
                        <a:t>Engineering</a:t>
                      </a:r>
                      <a:endParaRPr lang="en-US" sz="1050" b="0" i="0" u="none" strike="noStrike">
                        <a:effectLst/>
                        <a:latin typeface="Aptos"/>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marL="0" algn="ctr" rtl="0" eaLnBrk="1" fontAlgn="ctr" latinLnBrk="0" hangingPunct="1"/>
                      <a:r>
                        <a:rPr lang="en-US" sz="1050" b="1" i="0" u="none" strike="noStrike" kern="1200">
                          <a:solidFill>
                            <a:srgbClr val="000000"/>
                          </a:solidFill>
                          <a:effectLst/>
                          <a:latin typeface="Aptos"/>
                        </a:rPr>
                        <a:t>AI Committee</a:t>
                      </a:r>
                      <a:endParaRPr lang="en-US" sz="1050" b="0" i="0" u="none" strike="noStrike">
                        <a:effectLst/>
                        <a:latin typeface="Aptos"/>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marL="0" algn="ctr" rtl="0" eaLnBrk="1" fontAlgn="ctr" latinLnBrk="0" hangingPunct="1"/>
                      <a:r>
                        <a:rPr lang="en-US" sz="1050" b="1" i="0" u="none" strike="noStrike" kern="1200">
                          <a:solidFill>
                            <a:srgbClr val="000000"/>
                          </a:solidFill>
                          <a:effectLst/>
                          <a:latin typeface="Aptos"/>
                        </a:rPr>
                        <a:t>Finance</a:t>
                      </a:r>
                      <a:endParaRPr lang="en-US" sz="1050" b="0" i="0" u="none" strike="noStrike">
                        <a:effectLst/>
                        <a:latin typeface="Aptos"/>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extLst>
                  <a:ext uri="{0D108BD9-81ED-4DB2-BD59-A6C34878D82A}">
                    <a16:rowId xmlns:a16="http://schemas.microsoft.com/office/drawing/2014/main" val="4170234744"/>
                  </a:ext>
                </a:extLst>
              </a:tr>
              <a:tr h="777727">
                <a:tc>
                  <a:txBody>
                    <a:bodyPr/>
                    <a:lstStyle/>
                    <a:p>
                      <a:pPr marL="0" algn="l" rtl="0" eaLnBrk="1" fontAlgn="ctr" latinLnBrk="0" hangingPunct="1"/>
                      <a:r>
                        <a:rPr lang="en-US" sz="1200" b="1" i="0" u="none" strike="noStrike" kern="1200">
                          <a:solidFill>
                            <a:srgbClr val="000000"/>
                          </a:solidFill>
                          <a:effectLst/>
                          <a:latin typeface="Aptos"/>
                        </a:rPr>
                        <a:t>NDA</a:t>
                      </a:r>
                      <a:endParaRPr lang="en-US" sz="1200" b="0" i="0" u="none" strike="noStrike">
                        <a:effectLst/>
                        <a:latin typeface="Aptos"/>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rtl="0" eaLnBrk="1" fontAlgn="ctr" latinLnBrk="0" hangingPunct="1"/>
                      <a:r>
                        <a:rPr lang="en-US" sz="1200" b="0" i="0" u="none" strike="noStrike" kern="1200">
                          <a:solidFill>
                            <a:srgbClr val="000000"/>
                          </a:solidFill>
                          <a:effectLst/>
                          <a:latin typeface="Aptos"/>
                        </a:rPr>
                        <a:t>Enters CR</a:t>
                      </a:r>
                      <a:endParaRPr lang="en-US" sz="1200" b="0" i="0" u="none" strike="noStrike">
                        <a:effectLst/>
                        <a:latin typeface="Aptos"/>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rtl="0" eaLnBrk="1" fontAlgn="ctr" latinLnBrk="0" hangingPunct="1"/>
                      <a:r>
                        <a:rPr lang="en-US" sz="1200" b="0" i="0" u="none" strike="noStrike" kern="1200">
                          <a:solidFill>
                            <a:srgbClr val="000000"/>
                          </a:solidFill>
                          <a:effectLst/>
                          <a:latin typeface="Aptos"/>
                        </a:rPr>
                        <a:t>Works directly with vendor and legal for execution.</a:t>
                      </a:r>
                      <a:endParaRPr lang="en-US" sz="1200" b="0" i="0" u="none" strike="noStrike">
                        <a:effectLst/>
                        <a:latin typeface="Aptos"/>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rtl="0" eaLnBrk="1" fontAlgn="ctr" latinLnBrk="0" hangingPunct="1"/>
                      <a:r>
                        <a:rPr lang="en-US" sz="1050" b="0" i="0" u="none" strike="noStrike" kern="1200">
                          <a:solidFill>
                            <a:srgbClr val="000000"/>
                          </a:solidFill>
                          <a:effectLst/>
                          <a:latin typeface="Aptos"/>
                        </a:rPr>
                        <a:t>Reviews, redlines, approves</a:t>
                      </a:r>
                      <a:endParaRPr lang="en-US" sz="1050" b="0" i="0" u="none" strike="noStrike">
                        <a:effectLst/>
                        <a:latin typeface="Aptos"/>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marL="0" algn="l" rtl="0" eaLnBrk="1" fontAlgn="ctr" latinLnBrk="0" hangingPunct="1"/>
                      <a:endParaRPr lang="en-US" sz="1400" b="0" i="0" u="none" strike="noStrike">
                        <a:effectLst/>
                        <a:latin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marL="0" algn="l" rtl="0" eaLnBrk="1" fontAlgn="ctr" latinLnBrk="0" hangingPunct="1"/>
                      <a:endParaRPr lang="en-US" sz="1400" b="0" i="0" u="none" strike="noStrike">
                        <a:effectLst/>
                        <a:latin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marL="0" algn="l" rtl="0" eaLnBrk="1" fontAlgn="ctr" latinLnBrk="0" hangingPunct="1"/>
                      <a:endParaRPr lang="en-US" sz="1400" b="0" i="0" u="none" strike="noStrike">
                        <a:effectLst/>
                        <a:latin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marL="0" algn="l" rtl="0" eaLnBrk="1" fontAlgn="ctr" latinLnBrk="0" hangingPunct="1"/>
                      <a:endParaRPr lang="en-US" sz="1400" b="0" i="0" u="none" strike="noStrike">
                        <a:effectLst/>
                        <a:latin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extLst>
                  <a:ext uri="{0D108BD9-81ED-4DB2-BD59-A6C34878D82A}">
                    <a16:rowId xmlns:a16="http://schemas.microsoft.com/office/drawing/2014/main" val="882788580"/>
                  </a:ext>
                </a:extLst>
              </a:tr>
              <a:tr h="1133259">
                <a:tc>
                  <a:txBody>
                    <a:bodyPr/>
                    <a:lstStyle/>
                    <a:p>
                      <a:pPr marL="0" algn="l" rtl="0" eaLnBrk="1" fontAlgn="ctr" latinLnBrk="0" hangingPunct="1"/>
                      <a:r>
                        <a:rPr lang="en-US" sz="1200" b="1" i="0" u="none" strike="noStrike" kern="1200">
                          <a:solidFill>
                            <a:srgbClr val="000000"/>
                          </a:solidFill>
                          <a:effectLst/>
                          <a:latin typeface="Aptos"/>
                        </a:rPr>
                        <a:t>Vendor Assessments (VIRA, Software Review, AI Evaluation)</a:t>
                      </a:r>
                      <a:endParaRPr lang="en-US" sz="1200" b="0" i="0" u="none" strike="noStrike">
                        <a:effectLst/>
                        <a:latin typeface="Aptos"/>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rtl="0" eaLnBrk="1" fontAlgn="ctr" latinLnBrk="0" hangingPunct="1"/>
                      <a:r>
                        <a:rPr lang="en-US" sz="1200" b="0" i="0" u="none" strike="noStrike" kern="1200">
                          <a:solidFill>
                            <a:srgbClr val="000000"/>
                          </a:solidFill>
                          <a:effectLst/>
                          <a:latin typeface="Aptos"/>
                        </a:rPr>
                        <a:t>Fills out questionnaire or JIRA form</a:t>
                      </a:r>
                      <a:endParaRPr lang="en-US" sz="1200" b="0" i="0" u="none" strike="noStrike">
                        <a:effectLst/>
                        <a:latin typeface="Aptos"/>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rtl="0" eaLnBrk="1" fontAlgn="ctr" latinLnBrk="0" hangingPunct="1"/>
                      <a:r>
                        <a:rPr lang="en-US" sz="1200" b="0" i="0" u="none" strike="noStrike" kern="1200">
                          <a:solidFill>
                            <a:srgbClr val="000000"/>
                          </a:solidFill>
                          <a:effectLst/>
                          <a:latin typeface="Aptos"/>
                        </a:rPr>
                        <a:t>Confirms completion prior to sending MSA for signature</a:t>
                      </a:r>
                      <a:endParaRPr lang="en-US" sz="1200" b="0" i="0" u="none" strike="noStrike">
                        <a:effectLst/>
                        <a:latin typeface="Aptos"/>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rtl="0" eaLnBrk="1" fontAlgn="ctr" latinLnBrk="0" hangingPunct="1"/>
                      <a:r>
                        <a:rPr lang="en-US" sz="1050" b="0" i="0" u="none" strike="noStrike" kern="1200">
                          <a:solidFill>
                            <a:srgbClr val="000000"/>
                          </a:solidFill>
                          <a:effectLst/>
                          <a:latin typeface="Aptos"/>
                        </a:rPr>
                        <a:t>References for MSA/SOW approval</a:t>
                      </a:r>
                      <a:endParaRPr lang="en-US" sz="1050" b="0" i="0" u="none" strike="noStrike">
                        <a:effectLst/>
                        <a:latin typeface="Aptos"/>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marL="0" algn="l" rtl="0" eaLnBrk="1" fontAlgn="ctr" latinLnBrk="0" hangingPunct="1"/>
                      <a:r>
                        <a:rPr lang="en-US" sz="1050" b="0" i="0" u="none" strike="noStrike" kern="1200">
                          <a:solidFill>
                            <a:srgbClr val="000000"/>
                          </a:solidFill>
                          <a:effectLst/>
                          <a:latin typeface="Aptos"/>
                        </a:rPr>
                        <a:t>Conducts vendor assessment (VIRA). </a:t>
                      </a:r>
                      <a:endParaRPr lang="en-US" sz="1050" b="0" i="0" u="none" strike="noStrike">
                        <a:effectLst/>
                        <a:latin typeface="Aptos"/>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marL="0" algn="l" rtl="0" eaLnBrk="1" fontAlgn="ctr" latinLnBrk="0" hangingPunct="1"/>
                      <a:r>
                        <a:rPr lang="en-US" sz="1050" b="0" i="0" u="none" strike="noStrike" kern="1200">
                          <a:solidFill>
                            <a:srgbClr val="000000"/>
                          </a:solidFill>
                          <a:effectLst/>
                          <a:latin typeface="Aptos"/>
                        </a:rPr>
                        <a:t>Conducts software and review. Provides approval for use.</a:t>
                      </a:r>
                      <a:endParaRPr lang="en-US" sz="1050" b="0" i="0" u="none" strike="noStrike">
                        <a:effectLst/>
                        <a:latin typeface="Aptos"/>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marL="0" algn="l" rtl="0" eaLnBrk="1" fontAlgn="ctr" latinLnBrk="0" hangingPunct="1"/>
                      <a:r>
                        <a:rPr lang="en-US" sz="1050" b="0" i="0" u="none" strike="noStrike" kern="1200">
                          <a:solidFill>
                            <a:srgbClr val="000000"/>
                          </a:solidFill>
                          <a:effectLst/>
                          <a:latin typeface="Aptos"/>
                        </a:rPr>
                        <a:t>Conducts AI evaluation. Provides approval.</a:t>
                      </a:r>
                      <a:endParaRPr lang="en-US" sz="1050" b="0" i="0" u="none" strike="noStrike">
                        <a:effectLst/>
                        <a:latin typeface="Aptos"/>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marL="0" algn="l" rtl="0" eaLnBrk="1" fontAlgn="ctr" latinLnBrk="0" hangingPunct="1"/>
                      <a:endParaRPr lang="en-US" sz="1400" b="0" i="0" u="none" strike="noStrike">
                        <a:effectLst/>
                        <a:latin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extLst>
                  <a:ext uri="{0D108BD9-81ED-4DB2-BD59-A6C34878D82A}">
                    <a16:rowId xmlns:a16="http://schemas.microsoft.com/office/drawing/2014/main" val="2436492838"/>
                  </a:ext>
                </a:extLst>
              </a:tr>
              <a:tr h="777727">
                <a:tc>
                  <a:txBody>
                    <a:bodyPr/>
                    <a:lstStyle/>
                    <a:p>
                      <a:pPr marL="0" lvl="0" algn="l" rtl="0" eaLnBrk="1" fontAlgn="ctr" latinLnBrk="0" hangingPunct="1"/>
                      <a:r>
                        <a:rPr lang="en-US" sz="1200" b="1" i="0" u="none" strike="noStrike" kern="1200">
                          <a:solidFill>
                            <a:srgbClr val="000000"/>
                          </a:solidFill>
                          <a:effectLst/>
                          <a:latin typeface="Aptos"/>
                        </a:rPr>
                        <a:t>MSA</a:t>
                      </a:r>
                      <a:endParaRPr lang="en-US" sz="1200" b="0" i="0" u="none" strike="noStrike">
                        <a:effectLst/>
                        <a:latin typeface="Aptos"/>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rtl="0" eaLnBrk="1" fontAlgn="auto" latinLnBrk="0" hangingPunct="1"/>
                      <a:r>
                        <a:rPr lang="en-US" sz="1200" b="0" i="0" u="none" strike="noStrike" kern="1200">
                          <a:solidFill>
                            <a:srgbClr val="000000"/>
                          </a:solidFill>
                          <a:effectLst/>
                          <a:latin typeface="Aptos"/>
                        </a:rPr>
                        <a:t>Enters CR</a:t>
                      </a:r>
                      <a:endParaRPr lang="en-US" sz="1200" b="0" i="0" u="none" strike="noStrike">
                        <a:effectLst/>
                        <a:latin typeface="Aptos"/>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rtl="0" eaLnBrk="1" fontAlgn="auto" latinLnBrk="0" hangingPunct="1"/>
                      <a:r>
                        <a:rPr lang="en-US" sz="1200" b="0" i="0" u="none" strike="noStrike" kern="1200">
                          <a:solidFill>
                            <a:srgbClr val="000000"/>
                          </a:solidFill>
                          <a:effectLst/>
                          <a:latin typeface="Aptos"/>
                        </a:rPr>
                        <a:t>Works directly with vendor and legal for execution.</a:t>
                      </a:r>
                      <a:endParaRPr lang="en-US" sz="1200" b="0" i="0" u="none" strike="noStrike">
                        <a:effectLst/>
                        <a:latin typeface="Aptos"/>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rtl="0" eaLnBrk="1" fontAlgn="auto" latinLnBrk="0" hangingPunct="1"/>
                      <a:r>
                        <a:rPr lang="en-US" sz="1050" b="0" i="0" u="none" strike="noStrike" kern="1200">
                          <a:solidFill>
                            <a:srgbClr val="000000"/>
                          </a:solidFill>
                          <a:effectLst/>
                          <a:latin typeface="Aptos"/>
                        </a:rPr>
                        <a:t>Reviews, redlines, approves</a:t>
                      </a:r>
                      <a:endParaRPr lang="en-US" sz="1050" b="0" i="0" u="none" strike="noStrike">
                        <a:effectLst/>
                        <a:latin typeface="Aptos"/>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marL="0" algn="l" rtl="0" eaLnBrk="1" fontAlgn="ctr" latinLnBrk="0" hangingPunct="1"/>
                      <a:endParaRPr lang="en-US" sz="1400" b="0" i="0" u="none" strike="noStrike">
                        <a:effectLst/>
                        <a:latin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marL="0" algn="l" rtl="0" eaLnBrk="1" fontAlgn="ctr" latinLnBrk="0" hangingPunct="1"/>
                      <a:endParaRPr lang="en-US" sz="1400" b="0" i="0" u="none" strike="noStrike">
                        <a:effectLst/>
                        <a:latin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marL="0" algn="l" rtl="0" eaLnBrk="1" fontAlgn="ctr" latinLnBrk="0" hangingPunct="1"/>
                      <a:r>
                        <a:rPr lang="en-US" sz="1050" b="0" i="0" u="none" strike="noStrike" kern="1200">
                          <a:solidFill>
                            <a:srgbClr val="000000"/>
                          </a:solidFill>
                          <a:effectLst/>
                          <a:latin typeface="Aptos"/>
                        </a:rPr>
                        <a:t>May suggest additional terms.</a:t>
                      </a:r>
                      <a:endParaRPr lang="en-US" sz="1050" b="0" i="0" u="none" strike="noStrike">
                        <a:effectLst/>
                        <a:latin typeface="Aptos"/>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marL="0" algn="l" rtl="0" eaLnBrk="1" fontAlgn="ctr" latinLnBrk="0" hangingPunct="1"/>
                      <a:endParaRPr lang="en-US" sz="1400" b="0" i="0" u="none" strike="noStrike">
                        <a:effectLst/>
                        <a:latin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extLst>
                  <a:ext uri="{0D108BD9-81ED-4DB2-BD59-A6C34878D82A}">
                    <a16:rowId xmlns:a16="http://schemas.microsoft.com/office/drawing/2014/main" val="900099163"/>
                  </a:ext>
                </a:extLst>
              </a:tr>
              <a:tr h="466636">
                <a:tc>
                  <a:txBody>
                    <a:bodyPr/>
                    <a:lstStyle/>
                    <a:p>
                      <a:pPr marL="0" algn="l" rtl="0" eaLnBrk="1" fontAlgn="ctr" latinLnBrk="0" hangingPunct="1"/>
                      <a:r>
                        <a:rPr lang="en-US" sz="1200" b="1" i="0" u="none" strike="noStrike" kern="1200">
                          <a:solidFill>
                            <a:srgbClr val="000000"/>
                          </a:solidFill>
                          <a:effectLst/>
                          <a:latin typeface="Aptos"/>
                        </a:rPr>
                        <a:t>Supplier Onboarding</a:t>
                      </a:r>
                      <a:endParaRPr lang="en-US" sz="1200" b="0" i="0" u="none" strike="noStrike">
                        <a:effectLst/>
                        <a:latin typeface="Aptos"/>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rtl="0" eaLnBrk="1" fontAlgn="ctr" latinLnBrk="0" hangingPunct="1"/>
                      <a:r>
                        <a:rPr lang="en-US" sz="1200" b="0" i="0" u="none" strike="noStrike" kern="1200">
                          <a:solidFill>
                            <a:srgbClr val="000000"/>
                          </a:solidFill>
                          <a:effectLst/>
                          <a:latin typeface="Aptos"/>
                        </a:rPr>
                        <a:t>Fills out Coupa form</a:t>
                      </a:r>
                      <a:endParaRPr lang="en-US" sz="1200" b="0" i="0" u="none" strike="noStrike">
                        <a:effectLst/>
                        <a:latin typeface="Aptos"/>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rtl="0" eaLnBrk="1" fontAlgn="ctr" latinLnBrk="0" hangingPunct="1"/>
                      <a:r>
                        <a:rPr lang="en-US" sz="1200" b="0" i="0" u="none" strike="noStrike" kern="1200">
                          <a:solidFill>
                            <a:srgbClr val="000000"/>
                          </a:solidFill>
                          <a:effectLst/>
                          <a:latin typeface="Aptos"/>
                        </a:rPr>
                        <a:t>Reviews and approves</a:t>
                      </a:r>
                      <a:endParaRPr lang="en-US" sz="1200" b="0" i="0" u="none" strike="noStrike">
                        <a:effectLst/>
                        <a:latin typeface="Aptos"/>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rtl="0" eaLnBrk="1" fontAlgn="ctr" latinLnBrk="0" hangingPunct="1"/>
                      <a:endParaRPr lang="en-US" sz="1400" b="0" i="0" u="none" strike="noStrike">
                        <a:effectLst/>
                        <a:latin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marL="0" algn="l" rtl="0" eaLnBrk="1" fontAlgn="ctr" latinLnBrk="0" hangingPunct="1"/>
                      <a:endParaRPr lang="en-US" sz="1400" b="0" i="0" u="none" strike="noStrike">
                        <a:effectLst/>
                        <a:latin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marL="0" algn="l" rtl="0" eaLnBrk="1" fontAlgn="ctr" latinLnBrk="0" hangingPunct="1"/>
                      <a:endParaRPr lang="en-US" sz="1400" b="0" i="0" u="none" strike="noStrike">
                        <a:effectLst/>
                        <a:latin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marL="0" algn="l" rtl="0" eaLnBrk="1" fontAlgn="ctr" latinLnBrk="0" hangingPunct="1"/>
                      <a:endParaRPr lang="en-US" sz="1400" b="0" i="0" u="none" strike="noStrike">
                        <a:effectLst/>
                        <a:latin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marL="0" algn="l" rtl="0" eaLnBrk="1" fontAlgn="ctr" latinLnBrk="0" hangingPunct="1"/>
                      <a:endParaRPr lang="en-US" sz="1050" b="0" i="0" u="none" strike="noStrike">
                        <a:effectLst/>
                        <a:latin typeface="Aptos"/>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extLst>
                  <a:ext uri="{0D108BD9-81ED-4DB2-BD59-A6C34878D82A}">
                    <a16:rowId xmlns:a16="http://schemas.microsoft.com/office/drawing/2014/main" val="1010849999"/>
                  </a:ext>
                </a:extLst>
              </a:tr>
              <a:tr h="777727">
                <a:tc>
                  <a:txBody>
                    <a:bodyPr/>
                    <a:lstStyle/>
                    <a:p>
                      <a:pPr marL="0" algn="l" rtl="0" eaLnBrk="1" fontAlgn="ctr" latinLnBrk="0" hangingPunct="1"/>
                      <a:r>
                        <a:rPr lang="en-US" sz="1200" b="1" i="0" u="none" strike="noStrike" kern="1200">
                          <a:solidFill>
                            <a:srgbClr val="000000"/>
                          </a:solidFill>
                          <a:effectLst/>
                          <a:latin typeface="Aptos"/>
                        </a:rPr>
                        <a:t>SOW</a:t>
                      </a:r>
                      <a:endParaRPr lang="en-US" sz="1200" b="0" i="0" u="none" strike="noStrike">
                        <a:effectLst/>
                        <a:latin typeface="Aptos"/>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rtl="0" eaLnBrk="1" fontAlgn="ctr" latinLnBrk="0" hangingPunct="1"/>
                      <a:r>
                        <a:rPr lang="en-US" sz="1200" b="0" i="0" u="none" strike="noStrike" kern="1200">
                          <a:solidFill>
                            <a:srgbClr val="000000"/>
                          </a:solidFill>
                          <a:effectLst/>
                          <a:latin typeface="Aptos"/>
                        </a:rPr>
                        <a:t>Enters CR</a:t>
                      </a:r>
                      <a:endParaRPr lang="en-US" sz="1200" b="0" i="0" u="none" strike="noStrike">
                        <a:effectLst/>
                        <a:latin typeface="Aptos"/>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rtl="0" eaLnBrk="1" fontAlgn="auto" latinLnBrk="0" hangingPunct="1"/>
                      <a:r>
                        <a:rPr lang="en-US" sz="1200" b="0" i="0" u="none" strike="noStrike" kern="1200">
                          <a:solidFill>
                            <a:srgbClr val="000000"/>
                          </a:solidFill>
                          <a:effectLst/>
                          <a:latin typeface="Aptos"/>
                        </a:rPr>
                        <a:t>Works directly with vendor and legal for execution.</a:t>
                      </a:r>
                      <a:endParaRPr lang="en-US" sz="1200" b="0" i="0" u="none" strike="noStrike">
                        <a:effectLst/>
                        <a:latin typeface="Aptos"/>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rtl="0" eaLnBrk="1" fontAlgn="auto" latinLnBrk="0" hangingPunct="1"/>
                      <a:r>
                        <a:rPr lang="en-US" sz="1050" b="0" i="0" u="none" strike="noStrike" kern="1200">
                          <a:solidFill>
                            <a:srgbClr val="000000"/>
                          </a:solidFill>
                          <a:effectLst/>
                          <a:latin typeface="Aptos"/>
                        </a:rPr>
                        <a:t>Reviews, redlines, approves</a:t>
                      </a:r>
                      <a:endParaRPr lang="en-US" sz="1050" b="0" i="0" u="none" strike="noStrike">
                        <a:effectLst/>
                        <a:latin typeface="Aptos"/>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marL="0" algn="l" rtl="0" eaLnBrk="1" fontAlgn="ctr" latinLnBrk="0" hangingPunct="1"/>
                      <a:endParaRPr lang="en-US" sz="1400" b="0" i="0" u="none" strike="noStrike">
                        <a:effectLst/>
                        <a:latin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marL="0" algn="l" rtl="0" eaLnBrk="1" fontAlgn="ctr" latinLnBrk="0" hangingPunct="1"/>
                      <a:endParaRPr lang="en-US" sz="1400" b="0" i="0" u="none" strike="noStrike">
                        <a:effectLst/>
                        <a:latin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marL="0" algn="l" rtl="0" eaLnBrk="1" fontAlgn="ctr" latinLnBrk="0" hangingPunct="1"/>
                      <a:endParaRPr lang="en-US" sz="1400" b="0" i="0" u="none" strike="noStrike">
                        <a:effectLst/>
                        <a:latin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marL="0" algn="l" rtl="0" eaLnBrk="1" fontAlgn="ctr" latinLnBrk="0" hangingPunct="1"/>
                      <a:endParaRPr lang="en-US" sz="1400" b="0" i="0" u="none" strike="noStrike">
                        <a:effectLst/>
                        <a:latin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extLst>
                  <a:ext uri="{0D108BD9-81ED-4DB2-BD59-A6C34878D82A}">
                    <a16:rowId xmlns:a16="http://schemas.microsoft.com/office/drawing/2014/main" val="3700995296"/>
                  </a:ext>
                </a:extLst>
              </a:tr>
              <a:tr h="955493">
                <a:tc>
                  <a:txBody>
                    <a:bodyPr/>
                    <a:lstStyle/>
                    <a:p>
                      <a:pPr marL="0" algn="l" rtl="0" eaLnBrk="1" fontAlgn="ctr" latinLnBrk="0" hangingPunct="1"/>
                      <a:r>
                        <a:rPr lang="en-US" sz="1200" b="1" i="0" u="none" strike="noStrike" kern="1200">
                          <a:solidFill>
                            <a:srgbClr val="000000"/>
                          </a:solidFill>
                          <a:effectLst/>
                          <a:latin typeface="Aptos"/>
                        </a:rPr>
                        <a:t>Requisition</a:t>
                      </a:r>
                      <a:endParaRPr lang="en-US" sz="1200" b="0" i="0" u="none" strike="noStrike">
                        <a:effectLst/>
                        <a:latin typeface="Aptos"/>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rtl="0" eaLnBrk="1" fontAlgn="ctr" latinLnBrk="0" hangingPunct="1"/>
                      <a:r>
                        <a:rPr lang="en-US" sz="1200" b="0" i="0" u="none" strike="noStrike" kern="1200">
                          <a:solidFill>
                            <a:srgbClr val="000000"/>
                          </a:solidFill>
                          <a:effectLst/>
                          <a:latin typeface="Aptos"/>
                        </a:rPr>
                        <a:t>Enters request, management approves (CEO approves $100k+)</a:t>
                      </a:r>
                      <a:endParaRPr lang="en-US" sz="1200" b="0" i="0" u="none" strike="noStrike">
                        <a:effectLst/>
                        <a:latin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rtl="0" eaLnBrk="1" fontAlgn="ctr" latinLnBrk="0" hangingPunct="1"/>
                      <a:r>
                        <a:rPr lang="en-US" sz="1200" b="0" i="0" u="none" strike="noStrike" kern="1200">
                          <a:solidFill>
                            <a:srgbClr val="000000"/>
                          </a:solidFill>
                          <a:effectLst/>
                          <a:latin typeface="Aptos"/>
                        </a:rPr>
                        <a:t>Reviews and approves.</a:t>
                      </a:r>
                      <a:endParaRPr lang="en-US" sz="1200" b="0" i="0" u="none" strike="noStrike">
                        <a:effectLst/>
                        <a:latin typeface="Aptos"/>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rtl="0" eaLnBrk="1" fontAlgn="ctr" latinLnBrk="0" hangingPunct="1"/>
                      <a:endParaRPr lang="en-US" sz="1400" b="0" i="0" u="none" strike="noStrike">
                        <a:effectLst/>
                        <a:latin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marL="0" algn="l" rtl="0" eaLnBrk="1" fontAlgn="ctr" latinLnBrk="0" hangingPunct="1"/>
                      <a:r>
                        <a:rPr lang="en-US" sz="1050" b="0" i="0" u="none" strike="noStrike" kern="1200">
                          <a:solidFill>
                            <a:srgbClr val="000000"/>
                          </a:solidFill>
                          <a:effectLst/>
                          <a:latin typeface="Aptos"/>
                        </a:rPr>
                        <a:t>Approves</a:t>
                      </a:r>
                      <a:endParaRPr lang="en-US" sz="1050" b="0" i="0" u="none" strike="noStrike">
                        <a:effectLst/>
                        <a:latin typeface="Aptos"/>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marL="0" algn="l" rtl="0" eaLnBrk="1" fontAlgn="ctr" latinLnBrk="0" hangingPunct="1"/>
                      <a:r>
                        <a:rPr lang="en-US" sz="1050" b="0" i="0" u="none" strike="noStrike" kern="1200">
                          <a:solidFill>
                            <a:srgbClr val="000000"/>
                          </a:solidFill>
                          <a:effectLst/>
                          <a:latin typeface="Aptos"/>
                        </a:rPr>
                        <a:t>Approves (if Software)</a:t>
                      </a:r>
                      <a:endParaRPr lang="en-US" sz="1050" b="0" i="0" u="none" strike="noStrike">
                        <a:effectLst/>
                        <a:latin typeface="Aptos"/>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marL="0" algn="l" rtl="0" eaLnBrk="1" fontAlgn="ctr" latinLnBrk="0" hangingPunct="1"/>
                      <a:endParaRPr lang="en-US" sz="1400" b="0" i="0" u="none" strike="noStrike">
                        <a:effectLst/>
                        <a:latin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marL="0" algn="l" rtl="0" eaLnBrk="1" fontAlgn="ctr" latinLnBrk="0" hangingPunct="1"/>
                      <a:r>
                        <a:rPr lang="en-US" sz="1050" b="0" i="0" u="none" strike="noStrike" kern="1200">
                          <a:solidFill>
                            <a:srgbClr val="000000"/>
                          </a:solidFill>
                          <a:effectLst/>
                          <a:latin typeface="Aptos"/>
                        </a:rPr>
                        <a:t>Approves</a:t>
                      </a:r>
                      <a:endParaRPr lang="en-US" sz="1050" b="0" i="0" u="none" strike="noStrike">
                        <a:effectLst/>
                        <a:latin typeface="Aptos"/>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extLst>
                  <a:ext uri="{0D108BD9-81ED-4DB2-BD59-A6C34878D82A}">
                    <a16:rowId xmlns:a16="http://schemas.microsoft.com/office/drawing/2014/main" val="3227245841"/>
                  </a:ext>
                </a:extLst>
              </a:tr>
            </a:tbl>
          </a:graphicData>
        </a:graphic>
      </p:graphicFrame>
      <p:sp>
        <p:nvSpPr>
          <p:cNvPr id="4" name="TextBox 3">
            <a:extLst>
              <a:ext uri="{FF2B5EF4-FFF2-40B4-BE49-F238E27FC236}">
                <a16:creationId xmlns:a16="http://schemas.microsoft.com/office/drawing/2014/main" id="{A0216BA4-7766-13CB-BE01-35C9AB43956B}"/>
              </a:ext>
            </a:extLst>
          </p:cNvPr>
          <p:cNvSpPr txBox="1"/>
          <p:nvPr/>
        </p:nvSpPr>
        <p:spPr>
          <a:xfrm>
            <a:off x="603684" y="545957"/>
            <a:ext cx="6096000" cy="523220"/>
          </a:xfrm>
          <a:prstGeom prst="rect">
            <a:avLst/>
          </a:prstGeom>
          <a:noFill/>
        </p:spPr>
        <p:txBody>
          <a:bodyPr wrap="square">
            <a:spAutoFit/>
          </a:bodyPr>
          <a:lstStyle/>
          <a:p>
            <a:r>
              <a:rPr lang="en-US" sz="2800" b="1"/>
              <a:t>Responsibilities</a:t>
            </a:r>
            <a:r>
              <a:rPr lang="en-US"/>
              <a:t>  </a:t>
            </a:r>
          </a:p>
        </p:txBody>
      </p:sp>
    </p:spTree>
    <p:extLst>
      <p:ext uri="{BB962C8B-B14F-4D97-AF65-F5344CB8AC3E}">
        <p14:creationId xmlns:p14="http://schemas.microsoft.com/office/powerpoint/2010/main" val="4020991482"/>
      </p:ext>
    </p:extLst>
  </p:cSld>
  <p:clrMapOvr>
    <a:masterClrMapping/>
  </p:clrMapOvr>
</p:sld>
</file>

<file path=ppt/theme/theme1.xml><?xml version="1.0" encoding="utf-8"?>
<a:theme xmlns:a="http://schemas.openxmlformats.org/drawingml/2006/main" name="White Bloomberg Theme 16:9">
  <a:themeElements>
    <a:clrScheme name="Bloomberg theme black 2019">
      <a:dk1>
        <a:srgbClr val="000000"/>
      </a:dk1>
      <a:lt1>
        <a:srgbClr val="FFFFFF"/>
      </a:lt1>
      <a:dk2>
        <a:srgbClr val="4CAA50"/>
      </a:dk2>
      <a:lt2>
        <a:srgbClr val="414041"/>
      </a:lt2>
      <a:accent1>
        <a:srgbClr val="0B9DDB"/>
      </a:accent1>
      <a:accent2>
        <a:srgbClr val="00D1B3"/>
      </a:accent2>
      <a:accent3>
        <a:srgbClr val="8A5DB5"/>
      </a:accent3>
      <a:accent4>
        <a:srgbClr val="FFC91D"/>
      </a:accent4>
      <a:accent5>
        <a:srgbClr val="EA5FA7"/>
      </a:accent5>
      <a:accent6>
        <a:srgbClr val="EC4436"/>
      </a:accent6>
      <a:hlink>
        <a:srgbClr val="0563C1"/>
      </a:hlink>
      <a:folHlink>
        <a:srgbClr val="FEFF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solidFill>
            <a:schemeClr val="accent2"/>
          </a:solidFill>
        </a:ln>
      </a:spPr>
      <a:bodyPr rtlCol="0" anchor="ctr"/>
      <a:lstStyle>
        <a:defPPr algn="ctr">
          <a:defRPr sz="2000"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ctr">
          <a:defRPr sz="2000" dirty="0" err="1" smtClean="0">
            <a:solidFill>
              <a:schemeClr val="tx1"/>
            </a:solidFill>
          </a:defRPr>
        </a:defPPr>
      </a:lstStyle>
    </a:txDef>
  </a:objectDefaults>
  <a:extraClrSchemeLst/>
  <a:extLst>
    <a:ext uri="{05A4C25C-085E-4340-85A3-A5531E510DB2}">
      <thm15:themeFamily xmlns:thm15="http://schemas.microsoft.com/office/thememl/2012/main" name="INDG_Widescreen_Group" id="{E6E593C5-54F2-4C4E-8495-8D72FA7B9B96}" vid="{AC673D80-00C4-9344-85BD-DDB757F72DE6}"/>
    </a:ext>
  </a:extLst>
</a:theme>
</file>

<file path=ppt/theme/theme2.xml><?xml version="1.0" encoding="utf-8"?>
<a:theme xmlns:a="http://schemas.openxmlformats.org/drawingml/2006/main" name="White Bloomberg Theme 16:9">
  <a:themeElements>
    <a:clrScheme name="Custom 66">
      <a:dk1>
        <a:srgbClr val="000000"/>
      </a:dk1>
      <a:lt1>
        <a:srgbClr val="FFFFFF"/>
      </a:lt1>
      <a:dk2>
        <a:srgbClr val="4CAA50"/>
      </a:dk2>
      <a:lt2>
        <a:srgbClr val="414042"/>
      </a:lt2>
      <a:accent1>
        <a:srgbClr val="0B9DDB"/>
      </a:accent1>
      <a:accent2>
        <a:srgbClr val="00D1B3"/>
      </a:accent2>
      <a:accent3>
        <a:srgbClr val="8A5DB5"/>
      </a:accent3>
      <a:accent4>
        <a:srgbClr val="FFC91D"/>
      </a:accent4>
      <a:accent5>
        <a:srgbClr val="EA5FA7"/>
      </a:accent5>
      <a:accent6>
        <a:srgbClr val="EC4436"/>
      </a:accent6>
      <a:hlink>
        <a:srgbClr val="0B9DDB"/>
      </a:hlink>
      <a:folHlink>
        <a:srgbClr val="FEFF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70785180_BLP_16x9_ PPT_Template_White_020317_v9" id="{D5FE3869-6260-034C-876F-6081E34C2E4C}" vid="{478EEFFE-4DDF-5B49-AF95-D17164D9B1E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BBSettings xmlns="http://schemas.bloomberg.com/settings/1.0">
  <Item name="DocumentId_Charts">{8F634BAD-AC6A-4CD9-8F2A-5AC5F14FF730}</Item>
  <Item xmlns="" name="ShapesMap_Charts">{"{8F634BAD-AC6A-4CD9-8F2A-5AC5F14FF730}":{"1635":{},"1636":{},"1637":{},"1640":{},"1642":{},"1644":{},"1645":{},"1646":{},"1647":{},"371":{},"374":{},"378":{},"379":{},"380":{},"381":{},"383":{},"384":{},"385":{},"386":{},"387":{},"406":{},"416":{},"417":{},"418":{},"419":{},"420":{},"421":{}}}</Item>
</BBSettings>
</file>

<file path=customXml/itemProps1.xml><?xml version="1.0" encoding="utf-8"?>
<ds:datastoreItem xmlns:ds="http://schemas.openxmlformats.org/officeDocument/2006/customXml" ds:itemID="{D2B1E4FC-85B5-413E-919B-E38DE328AE39}">
  <ds:schemaRefs>
    <ds:schemaRef ds:uri=""/>
    <ds:schemaRef ds:uri="http://schemas.bloomberg.com/settings/1.0"/>
  </ds:schemaRefs>
</ds:datastoreItem>
</file>

<file path=docMetadata/LabelInfo.xml><?xml version="1.0" encoding="utf-8"?>
<clbl:labelList xmlns:clbl="http://schemas.microsoft.com/office/2020/mipLabelMetadata">
  <clbl:label id="{f786616f-5bb4-45d1-b9c4-7a19bded0f1d}" enabled="1" method="Standard" siteId="{97be21fd-c601-4b16-9920-f5accc69da65}" removed="0"/>
</clbl:labelList>
</file>

<file path=docProps/app.xml><?xml version="1.0" encoding="utf-8"?>
<Properties xmlns="http://schemas.openxmlformats.org/officeDocument/2006/extended-properties" xmlns:vt="http://schemas.openxmlformats.org/officeDocument/2006/docPropsVTypes">
  <Template>INDG_Widescreen_Group (5)</Template>
  <TotalTime>0</TotalTime>
  <Words>5033</Words>
  <Application>Microsoft Office PowerPoint</Application>
  <PresentationFormat>Widescreen</PresentationFormat>
  <Paragraphs>422</Paragraphs>
  <Slides>33</Slides>
  <Notes>22</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33</vt:i4>
      </vt:variant>
    </vt:vector>
  </HeadingPairs>
  <TitlesOfParts>
    <vt:vector size="49" baseType="lpstr">
      <vt:lpstr>.AppleSystemUIFont</vt:lpstr>
      <vt:lpstr>Aptos</vt:lpstr>
      <vt:lpstr>Arial</vt:lpstr>
      <vt:lpstr>Avenir Next LT Pro</vt:lpstr>
      <vt:lpstr>Avenir Next P for BBG</vt:lpstr>
      <vt:lpstr>Calibri</vt:lpstr>
      <vt:lpstr>Calibri Light</vt:lpstr>
      <vt:lpstr>Cambria</vt:lpstr>
      <vt:lpstr>Courier New</vt:lpstr>
      <vt:lpstr>Segoe UI</vt:lpstr>
      <vt:lpstr>Symbol</vt:lpstr>
      <vt:lpstr>System Font Regular</vt:lpstr>
      <vt:lpstr>Times New Roman</vt:lpstr>
      <vt:lpstr>Wingdings</vt:lpstr>
      <vt:lpstr>White Bloomberg Theme 16:9</vt:lpstr>
      <vt:lpstr>White Bloomberg Theme 16:9</vt:lpstr>
      <vt:lpstr>Procurement Training  Updated: 3/26/2025 </vt:lpstr>
      <vt:lpstr>What We Do</vt:lpstr>
      <vt:lpstr>PowerPoint Presentation</vt:lpstr>
      <vt:lpstr>The Procurement Process      </vt:lpstr>
      <vt:lpstr>Things to Know Before Starting the Procurement Process</vt:lpstr>
      <vt:lpstr>The Procurement Process – Quick Overview</vt:lpstr>
      <vt:lpstr>Procurement Scenarios</vt:lpstr>
      <vt:lpstr>Definitions</vt:lpstr>
      <vt:lpstr>PowerPoint Presentation</vt:lpstr>
      <vt:lpstr>Vendor Risk Management </vt:lpstr>
      <vt:lpstr>Vendor Risk Management </vt:lpstr>
      <vt:lpstr>PowerPoint Presentation</vt:lpstr>
      <vt:lpstr>Continuous Monitoring  (Vendor Risk Re-Assessment) </vt:lpstr>
      <vt:lpstr>The Sourcing Process Request for Proposals (RFP)       </vt:lpstr>
      <vt:lpstr>PowerPoint Presentation</vt:lpstr>
      <vt:lpstr>PowerPoint Presentation</vt:lpstr>
      <vt:lpstr>PowerPoint Presentation</vt:lpstr>
      <vt:lpstr>Coupa  Contract Request, Requisitions, New Vendor Onboarding &amp; Receiving an Invoice        </vt:lpstr>
      <vt:lpstr>PowerPoint Presentation</vt:lpstr>
      <vt:lpstr>Contract Request: Coupa CLM Frequently Asked Questions (FAQs)</vt:lpstr>
      <vt:lpstr>Requisitions Frequently Asked Questions (FAQs)</vt:lpstr>
      <vt:lpstr>New Vendor Onboarding Frequently Asked Questions (FAQs)</vt:lpstr>
      <vt:lpstr>Knowledge Check – What Would You Do?</vt:lpstr>
      <vt:lpstr>Tips &amp; Tricks</vt:lpstr>
      <vt:lpstr>Questions &amp; Answers         </vt:lpstr>
      <vt:lpstr>PowerPoint Presentation</vt:lpstr>
      <vt:lpstr>PowerPoint Presentation</vt:lpstr>
      <vt:lpstr>PowerPoint Presentation</vt:lpstr>
      <vt:lpstr>New Vendor Onboarding</vt:lpstr>
      <vt:lpstr>New Vendor Onboarding (cont.)</vt:lpstr>
      <vt:lpstr>The Invoicing Process</vt:lpstr>
      <vt:lpstr>Common Non-Negotiables for Legal</vt:lpstr>
      <vt:lpstr>Important Notes from Legal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Here Option 2</dc:title>
  <dc:creator>Greenlee, Rachel</dc:creator>
  <cp:lastModifiedBy>Cruz, Ricky</cp:lastModifiedBy>
  <cp:revision>2</cp:revision>
  <dcterms:created xsi:type="dcterms:W3CDTF">2022-07-12T20:35:38Z</dcterms:created>
  <dcterms:modified xsi:type="dcterms:W3CDTF">2025-04-01T18:15:10Z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786616f-5bb4-45d1-b9c4-7a19bded0f1d_Enabled">
    <vt:lpwstr>true</vt:lpwstr>
  </property>
  <property fmtid="{D5CDD505-2E9C-101B-9397-08002B2CF9AE}" pid="3" name="MSIP_Label_f786616f-5bb4-45d1-b9c4-7a19bded0f1d_SetDate">
    <vt:lpwstr>2023-03-16T16:10:59Z</vt:lpwstr>
  </property>
  <property fmtid="{D5CDD505-2E9C-101B-9397-08002B2CF9AE}" pid="4" name="MSIP_Label_f786616f-5bb4-45d1-b9c4-7a19bded0f1d_Method">
    <vt:lpwstr>Standard</vt:lpwstr>
  </property>
  <property fmtid="{D5CDD505-2E9C-101B-9397-08002B2CF9AE}" pid="5" name="MSIP_Label_f786616f-5bb4-45d1-b9c4-7a19bded0f1d_Name">
    <vt:lpwstr>Public</vt:lpwstr>
  </property>
  <property fmtid="{D5CDD505-2E9C-101B-9397-08002B2CF9AE}" pid="6" name="MSIP_Label_f786616f-5bb4-45d1-b9c4-7a19bded0f1d_SiteId">
    <vt:lpwstr>97be21fd-c601-4b16-9920-f5accc69da65</vt:lpwstr>
  </property>
  <property fmtid="{D5CDD505-2E9C-101B-9397-08002B2CF9AE}" pid="7" name="MSIP_Label_f786616f-5bb4-45d1-b9c4-7a19bded0f1d_ActionId">
    <vt:lpwstr>69c1bcfb-aa23-49ef-9f28-a8c0e374a671</vt:lpwstr>
  </property>
  <property fmtid="{D5CDD505-2E9C-101B-9397-08002B2CF9AE}" pid="8" name="MSIP_Label_f786616f-5bb4-45d1-b9c4-7a19bded0f1d_ContentBits">
    <vt:lpwstr>0</vt:lpwstr>
  </property>
</Properties>
</file>