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33" r:id="rId5"/>
    <p:sldId id="341" r:id="rId6"/>
    <p:sldId id="368" r:id="rId7"/>
    <p:sldId id="401" r:id="rId8"/>
    <p:sldId id="365" r:id="rId9"/>
    <p:sldId id="423" r:id="rId10"/>
    <p:sldId id="343" r:id="rId11"/>
    <p:sldId id="400" r:id="rId12"/>
    <p:sldId id="418" r:id="rId13"/>
    <p:sldId id="403" r:id="rId14"/>
    <p:sldId id="417" r:id="rId15"/>
    <p:sldId id="419" r:id="rId16"/>
    <p:sldId id="402" r:id="rId17"/>
    <p:sldId id="413" r:id="rId18"/>
    <p:sldId id="412" r:id="rId19"/>
    <p:sldId id="414" r:id="rId20"/>
    <p:sldId id="342" r:id="rId21"/>
    <p:sldId id="399" r:id="rId22"/>
    <p:sldId id="405" r:id="rId23"/>
    <p:sldId id="406" r:id="rId24"/>
    <p:sldId id="407" r:id="rId25"/>
    <p:sldId id="408" r:id="rId26"/>
    <p:sldId id="409" r:id="rId27"/>
    <p:sldId id="404" r:id="rId28"/>
    <p:sldId id="420" r:id="rId29"/>
    <p:sldId id="421" r:id="rId30"/>
    <p:sldId id="410" r:id="rId31"/>
    <p:sldId id="411" r:id="rId32"/>
    <p:sldId id="416" r:id="rId33"/>
    <p:sldId id="422" r:id="rId34"/>
    <p:sldId id="425" r:id="rId35"/>
    <p:sldId id="426" r:id="rId36"/>
    <p:sldId id="427" r:id="rId37"/>
    <p:sldId id="428" r:id="rId38"/>
    <p:sldId id="415" r:id="rId39"/>
    <p:sldId id="424" r:id="rId40"/>
    <p:sldId id="430" r:id="rId4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id="{712E1706-EA09-E54D-914C-BB52BF9213B5}">
          <p14:sldIdLst/>
        </p14:section>
        <p14:section name="Black Theme" id="{C595A9A6-9C57-0C40-BBC5-3C93B6E873A3}">
          <p14:sldIdLst>
            <p14:sldId id="333"/>
            <p14:sldId id="341"/>
            <p14:sldId id="368"/>
            <p14:sldId id="401"/>
            <p14:sldId id="365"/>
            <p14:sldId id="423"/>
            <p14:sldId id="343"/>
            <p14:sldId id="400"/>
            <p14:sldId id="418"/>
            <p14:sldId id="403"/>
            <p14:sldId id="417"/>
            <p14:sldId id="419"/>
            <p14:sldId id="402"/>
            <p14:sldId id="413"/>
            <p14:sldId id="412"/>
            <p14:sldId id="414"/>
            <p14:sldId id="342"/>
            <p14:sldId id="399"/>
            <p14:sldId id="405"/>
            <p14:sldId id="406"/>
            <p14:sldId id="407"/>
            <p14:sldId id="408"/>
            <p14:sldId id="409"/>
            <p14:sldId id="404"/>
            <p14:sldId id="420"/>
            <p14:sldId id="421"/>
            <p14:sldId id="410"/>
            <p14:sldId id="411"/>
            <p14:sldId id="416"/>
            <p14:sldId id="422"/>
            <p14:sldId id="425"/>
            <p14:sldId id="426"/>
            <p14:sldId id="427"/>
            <p14:sldId id="428"/>
            <p14:sldId id="415"/>
            <p14:sldId id="424"/>
            <p14:sldId id="430"/>
          </p14:sldIdLst>
        </p14:section>
        <p14:section name="White theme" id="{9EC30308-0134-4543-81C3-8D66284F98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confroom" initials="a" lastIdx="19" clrIdx="0"/>
  <p:cmAuthor id="1" name="Porter, Danya" initials="P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096"/>
    <a:srgbClr val="039BDC"/>
    <a:srgbClr val="929292"/>
    <a:srgbClr val="F3F3F3"/>
    <a:srgbClr val="E5E5E5"/>
    <a:srgbClr val="DBDBDB"/>
    <a:srgbClr val="016938"/>
    <a:srgbClr val="8CC440"/>
    <a:srgbClr val="019444"/>
    <a:srgbClr val="37B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978E5-2C28-4C04-95D4-8901D7B6B88E}" v="28" dt="2023-04-25T15:52:22.2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808"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5265539" y="0"/>
            <a:ext cx="4028440" cy="352143"/>
          </a:xfrm>
          <a:prstGeom prst="rect">
            <a:avLst/>
          </a:prstGeom>
        </p:spPr>
        <p:txBody>
          <a:bodyPr vert="horz" lIns="91440" tIns="45720" rIns="91440" bIns="45720" rtlCol="0"/>
          <a:lstStyle>
            <a:lvl1pPr algn="r">
              <a:defRPr sz="1200"/>
            </a:lvl1pPr>
          </a:lstStyle>
          <a:p>
            <a:fld id="{E5518EB7-BCD1-4002-BBCB-EDA7C6742B33}" type="datetimeFigureOut">
              <a:rPr lang="en-US" sz="1000" smtClean="0">
                <a:latin typeface="Arial" panose="020B0604020202020204" pitchFamily="34" charset="0"/>
                <a:cs typeface="Arial" panose="020B0604020202020204" pitchFamily="34" charset="0"/>
              </a:rPr>
              <a:t>4/25/2023</a:t>
            </a:fld>
            <a:endParaRPr lang="en-US" sz="10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sz="100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5265539" y="6658258"/>
            <a:ext cx="4028440" cy="352142"/>
          </a:xfrm>
          <a:prstGeom prst="rect">
            <a:avLst/>
          </a:prstGeom>
        </p:spPr>
        <p:txBody>
          <a:bodyPr vert="horz" lIns="91440" tIns="45720" rIns="91440" bIns="45720" rtlCol="0" anchor="b"/>
          <a:lstStyle>
            <a:lvl1pPr algn="r">
              <a:defRPr sz="1200"/>
            </a:lvl1pPr>
          </a:lstStyle>
          <a:p>
            <a:fld id="{88CF0A5F-6C9E-41E9-A15B-D6F96D48A85E}"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404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14725530-C16F-014A-91A6-307310B86589}" type="datetimeFigureOut">
              <a:rPr lang="en-US" smtClean="0"/>
              <a:pPr/>
              <a:t>4/25/2023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6C9903D9-C75F-9847-BBD4-2EAAA8F6721A}" type="slidenum">
              <a:rPr lang="en-US" smtClean="0"/>
              <a:pPr/>
              <a:t>‹#›</a:t>
            </a:fld>
            <a:endParaRPr lang="en-US"/>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9903D9-C75F-9847-BBD4-2EAAA8F6721A}" type="slidenum">
              <a:rPr lang="en-US" smtClean="0"/>
              <a:pPr/>
              <a:t>1</a:t>
            </a:fld>
            <a:endParaRPr lang="en-US"/>
          </a:p>
        </p:txBody>
      </p:sp>
    </p:spTree>
    <p:extLst>
      <p:ext uri="{BB962C8B-B14F-4D97-AF65-F5344CB8AC3E}">
        <p14:creationId xmlns:p14="http://schemas.microsoft.com/office/powerpoint/2010/main" val="40750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903D9-C75F-9847-BBD4-2EAAA8F6721A}" type="slidenum">
              <a:rPr lang="en-US" smtClean="0"/>
              <a:pPr/>
              <a:t>36</a:t>
            </a:fld>
            <a:endParaRPr lang="en-US"/>
          </a:p>
        </p:txBody>
      </p:sp>
    </p:spTree>
    <p:extLst>
      <p:ext uri="{BB962C8B-B14F-4D97-AF65-F5344CB8AC3E}">
        <p14:creationId xmlns:p14="http://schemas.microsoft.com/office/powerpoint/2010/main" val="998036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sig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23463-4573-5843-B586-71C7E2781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older 2"/>
          <p:cNvSpPr>
            <a:spLocks noGrp="1"/>
          </p:cNvSpPr>
          <p:nvPr>
            <p:ph type="title" hasCustomPrompt="1"/>
          </p:nvPr>
        </p:nvSpPr>
        <p:spPr>
          <a:xfrm>
            <a:off x="3502152" y="1371600"/>
            <a:ext cx="6466360" cy="1333698"/>
          </a:xfrm>
          <a:prstGeom prst="rect">
            <a:avLst/>
          </a:prstGeom>
        </p:spPr>
        <p:txBody>
          <a:bodyPr lIns="0" tIns="0" rIns="0" bIns="0" anchor="t"/>
          <a:lstStyle>
            <a:lvl1pPr>
              <a:lnSpc>
                <a:spcPts val="5160"/>
              </a:lnSpc>
              <a:defRPr sz="4300" b="1" i="0">
                <a:solidFill>
                  <a:schemeClr val="bg1"/>
                </a:solidFill>
                <a:latin typeface="Arial"/>
                <a:cs typeface="Arial"/>
              </a:defRPr>
            </a:lvl1pPr>
          </a:lstStyle>
          <a:p>
            <a:r>
              <a:rPr lang="en-US"/>
              <a:t>Title of the presentation.</a:t>
            </a:r>
            <a:endParaRPr/>
          </a:p>
        </p:txBody>
      </p:sp>
      <p:sp>
        <p:nvSpPr>
          <p:cNvPr id="21" name="Text Placeholder 20"/>
          <p:cNvSpPr>
            <a:spLocks noGrp="1"/>
          </p:cNvSpPr>
          <p:nvPr>
            <p:ph type="body" sz="quarter" idx="12" hasCustomPrompt="1"/>
          </p:nvPr>
        </p:nvSpPr>
        <p:spPr>
          <a:xfrm>
            <a:off x="3502152" y="3581400"/>
            <a:ext cx="6466360" cy="561777"/>
          </a:xfrm>
        </p:spPr>
        <p:txBody>
          <a:bodyPr anchor="t"/>
          <a:lstStyle>
            <a:lvl1pPr>
              <a:defRPr sz="1800" b="0">
                <a:solidFill>
                  <a:schemeClr val="bg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Date</a:t>
            </a:r>
          </a:p>
        </p:txBody>
      </p:sp>
      <p:sp>
        <p:nvSpPr>
          <p:cNvPr id="24" name="Text Placeholder 23"/>
          <p:cNvSpPr>
            <a:spLocks noGrp="1"/>
          </p:cNvSpPr>
          <p:nvPr>
            <p:ph type="body" sz="quarter" idx="13" hasCustomPrompt="1"/>
          </p:nvPr>
        </p:nvSpPr>
        <p:spPr>
          <a:xfrm>
            <a:off x="3502152" y="2705298"/>
            <a:ext cx="6465888" cy="876102"/>
          </a:xfrm>
        </p:spPr>
        <p:txBody>
          <a:bodyPr anchor="b"/>
          <a:lstStyle>
            <a:lvl1pPr>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Subtitle of the presentation.</a:t>
            </a:r>
          </a:p>
        </p:txBody>
      </p:sp>
      <p:pic>
        <p:nvPicPr>
          <p:cNvPr id="13" name="Graphic 12">
            <a:extLst>
              <a:ext uri="{FF2B5EF4-FFF2-40B4-BE49-F238E27FC236}">
                <a16:creationId xmlns:a16="http://schemas.microsoft.com/office/drawing/2014/main" id="{EEC371B7-DC77-F84A-99DC-CDC2B555BE8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12" name="Graphic 11">
            <a:extLst>
              <a:ext uri="{FF2B5EF4-FFF2-40B4-BE49-F238E27FC236}">
                <a16:creationId xmlns:a16="http://schemas.microsoft.com/office/drawing/2014/main" id="{FA5DDE90-78C3-BD48-83E7-BCA6CDAE785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02151" y="6135034"/>
            <a:ext cx="3498961" cy="286464"/>
          </a:xfrm>
          <a:prstGeom prst="rect">
            <a:avLst/>
          </a:prstGeom>
        </p:spPr>
      </p:pic>
      <p:pic>
        <p:nvPicPr>
          <p:cNvPr id="15" name="Graphic 14">
            <a:extLst>
              <a:ext uri="{FF2B5EF4-FFF2-40B4-BE49-F238E27FC236}">
                <a16:creationId xmlns:a16="http://schemas.microsoft.com/office/drawing/2014/main" id="{4B3189DC-9CA0-D54A-AD19-48BAB435A434}"/>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63757" y="4683251"/>
            <a:ext cx="2614661" cy="26146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Template Body Slide">
    <p:spTree>
      <p:nvGrpSpPr>
        <p:cNvPr id="1" name=""/>
        <p:cNvGrpSpPr/>
        <p:nvPr/>
      </p:nvGrpSpPr>
      <p:grpSpPr>
        <a:xfrm>
          <a:off x="0" y="0"/>
          <a:ext cx="0" cy="0"/>
          <a:chOff x="0" y="0"/>
          <a:chExt cx="0" cy="0"/>
        </a:xfrm>
      </p:grpSpPr>
      <p:sp>
        <p:nvSpPr>
          <p:cNvPr id="14" name="Content Placeholder 3"/>
          <p:cNvSpPr>
            <a:spLocks noGrp="1"/>
          </p:cNvSpPr>
          <p:nvPr>
            <p:ph sz="half" idx="12" hasCustomPrompt="1"/>
          </p:nvPr>
        </p:nvSpPr>
        <p:spPr>
          <a:xfrm>
            <a:off x="6400800" y="2560320"/>
            <a:ext cx="5190057" cy="3383280"/>
          </a:xfrm>
        </p:spPr>
        <p:txBody>
          <a:bodyPr/>
          <a:lstStyle>
            <a:lvl1pPr marL="342900" indent="-342900">
              <a:lnSpc>
                <a:spcPct val="100000"/>
              </a:lnSpc>
              <a:spcAft>
                <a:spcPts val="600"/>
              </a:spcAft>
              <a:buFont typeface="Arial" charset="0"/>
              <a:buChar char="•"/>
              <a:defRPr sz="2000" b="1">
                <a:solidFill>
                  <a:schemeClr val="bg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bg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bg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bg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11" name="Content Placeholder 3"/>
          <p:cNvSpPr>
            <a:spLocks noGrp="1"/>
          </p:cNvSpPr>
          <p:nvPr>
            <p:ph sz="half" idx="11" hasCustomPrompt="1"/>
          </p:nvPr>
        </p:nvSpPr>
        <p:spPr>
          <a:xfrm>
            <a:off x="626912" y="2560320"/>
            <a:ext cx="5164287" cy="3383280"/>
          </a:xfrm>
        </p:spPr>
        <p:txBody>
          <a:bodyPr/>
          <a:lstStyle>
            <a:lvl1pPr marL="342900" indent="-342900">
              <a:lnSpc>
                <a:spcPct val="100000"/>
              </a:lnSpc>
              <a:spcAft>
                <a:spcPts val="600"/>
              </a:spcAft>
              <a:buFont typeface="Arial" charset="0"/>
              <a:buChar char="•"/>
              <a:defRPr sz="2000" b="1">
                <a:solidFill>
                  <a:schemeClr val="bg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bg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bg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bg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3" name="Text Placeholder 2"/>
          <p:cNvSpPr>
            <a:spLocks noGrp="1"/>
          </p:cNvSpPr>
          <p:nvPr>
            <p:ph type="body" idx="1"/>
          </p:nvPr>
        </p:nvSpPr>
        <p:spPr>
          <a:xfrm>
            <a:off x="626913" y="1838739"/>
            <a:ext cx="5164287" cy="564637"/>
          </a:xfrm>
        </p:spPr>
        <p:txBody>
          <a:bodyPr anchor="t"/>
          <a:lstStyle>
            <a:lvl1pPr marL="0" indent="0">
              <a:buNone/>
              <a:defRPr sz="2000" b="1">
                <a:solidFill>
                  <a:srgbClr val="0BB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838739"/>
            <a:ext cx="5183632" cy="564637"/>
          </a:xfrm>
        </p:spPr>
        <p:txBody>
          <a:bodyPr anchor="t"/>
          <a:lstStyle>
            <a:lvl1pPr marL="0" indent="0">
              <a:buNone/>
              <a:defRPr sz="2000" b="1">
                <a:solidFill>
                  <a:srgbClr val="0BB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16" name="TextBox 15"/>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12" name="Graphic 11">
            <a:extLst>
              <a:ext uri="{FF2B5EF4-FFF2-40B4-BE49-F238E27FC236}">
                <a16:creationId xmlns:a16="http://schemas.microsoft.com/office/drawing/2014/main" id="{5783C5EB-EE8C-2346-802D-32563299E3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76017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3" name="Holder 3"/>
          <p:cNvSpPr>
            <a:spLocks noGrp="1"/>
          </p:cNvSpPr>
          <p:nvPr>
            <p:ph type="body" idx="14" hasCustomPrompt="1"/>
          </p:nvPr>
        </p:nvSpPr>
        <p:spPr>
          <a:xfrm>
            <a:off x="3505200" y="1828800"/>
            <a:ext cx="2265680" cy="4114800"/>
          </a:xfrm>
        </p:spPr>
        <p:txBody>
          <a:bodyPr lIns="0" tIns="0" rIns="0" bIns="0">
            <a:noAutofit/>
          </a:bodyPr>
          <a:lstStyle>
            <a:lvl1pPr marL="342900" indent="-342900">
              <a:lnSpc>
                <a:spcPct val="100000"/>
              </a:lnSpc>
              <a:spcAft>
                <a:spcPts val="600"/>
              </a:spcAft>
              <a:buClr>
                <a:schemeClr val="bg1"/>
              </a:buClr>
              <a:buSzPct val="90000"/>
              <a:buFont typeface="Arial" panose="020B0604020202020204" pitchFamily="34" charset="0"/>
              <a:buChar char="•"/>
              <a:defRPr sz="18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600" baseline="0">
                <a:solidFill>
                  <a:schemeClr val="bg1"/>
                </a:solidFill>
                <a:latin typeface="Arial" charset="0"/>
                <a:ea typeface="Arial" charset="0"/>
                <a:cs typeface="Arial" charset="0"/>
              </a:defRPr>
            </a:lvl2pPr>
            <a:lvl3pPr marL="800100" indent="-228600">
              <a:lnSpc>
                <a:spcPct val="100000"/>
              </a:lnSpc>
              <a:spcAft>
                <a:spcPts val="600"/>
              </a:spcAft>
              <a:buClr>
                <a:schemeClr val="bg1"/>
              </a:buClr>
              <a:buSzPct val="80000"/>
              <a:buFont typeface="Arial" panose="020B0604020202020204" pitchFamily="34" charset="0"/>
              <a:buChar char="•"/>
              <a:defRPr sz="14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4" name="Holder 3"/>
          <p:cNvSpPr>
            <a:spLocks noGrp="1"/>
          </p:cNvSpPr>
          <p:nvPr>
            <p:ph type="body" idx="15" hasCustomPrompt="1"/>
          </p:nvPr>
        </p:nvSpPr>
        <p:spPr>
          <a:xfrm>
            <a:off x="6400800" y="1828800"/>
            <a:ext cx="2286000" cy="4114800"/>
          </a:xfrm>
        </p:spPr>
        <p:txBody>
          <a:bodyPr lIns="0" tIns="0" rIns="0" bIns="0">
            <a:noAutofit/>
          </a:bodyPr>
          <a:lstStyle>
            <a:lvl1pPr marL="342900" indent="-342900">
              <a:lnSpc>
                <a:spcPct val="100000"/>
              </a:lnSpc>
              <a:spcAft>
                <a:spcPts val="600"/>
              </a:spcAft>
              <a:buClr>
                <a:schemeClr val="bg1"/>
              </a:buClr>
              <a:buSzPct val="90000"/>
              <a:buFont typeface="Arial" panose="020B0604020202020204" pitchFamily="34" charset="0"/>
              <a:buChar char="•"/>
              <a:defRPr sz="18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600" baseline="0">
                <a:solidFill>
                  <a:schemeClr val="bg1"/>
                </a:solidFill>
                <a:latin typeface="Arial" charset="0"/>
                <a:ea typeface="Arial" charset="0"/>
                <a:cs typeface="Arial" charset="0"/>
              </a:defRPr>
            </a:lvl2pPr>
            <a:lvl3pPr marL="800100" indent="-228600">
              <a:lnSpc>
                <a:spcPct val="100000"/>
              </a:lnSpc>
              <a:spcAft>
                <a:spcPts val="600"/>
              </a:spcAft>
              <a:buClr>
                <a:schemeClr val="bg1"/>
              </a:buClr>
              <a:buSzPct val="80000"/>
              <a:buFont typeface="Arial" panose="020B0604020202020204" pitchFamily="34" charset="0"/>
              <a:buChar char="•"/>
              <a:defRPr sz="14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5" name="Holder 3"/>
          <p:cNvSpPr>
            <a:spLocks noGrp="1"/>
          </p:cNvSpPr>
          <p:nvPr>
            <p:ph type="body" idx="16" hasCustomPrompt="1"/>
          </p:nvPr>
        </p:nvSpPr>
        <p:spPr>
          <a:xfrm>
            <a:off x="9316719" y="1839746"/>
            <a:ext cx="2245207" cy="4114800"/>
          </a:xfrm>
        </p:spPr>
        <p:txBody>
          <a:bodyPr lIns="0" tIns="0" rIns="0" bIns="0">
            <a:noAutofit/>
          </a:bodyPr>
          <a:lstStyle>
            <a:lvl1pPr marL="342900" indent="-342900">
              <a:lnSpc>
                <a:spcPct val="100000"/>
              </a:lnSpc>
              <a:spcAft>
                <a:spcPts val="600"/>
              </a:spcAft>
              <a:buClr>
                <a:schemeClr val="bg1"/>
              </a:buClr>
              <a:buSzPct val="90000"/>
              <a:buFont typeface="Arial" panose="020B0604020202020204" pitchFamily="34" charset="0"/>
              <a:buChar char="•"/>
              <a:defRPr sz="18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600" baseline="0">
                <a:solidFill>
                  <a:schemeClr val="bg1"/>
                </a:solidFill>
                <a:latin typeface="Arial" charset="0"/>
                <a:ea typeface="Arial" charset="0"/>
                <a:cs typeface="Arial" charset="0"/>
              </a:defRPr>
            </a:lvl2pPr>
            <a:lvl3pPr marL="800100" indent="-228600">
              <a:lnSpc>
                <a:spcPct val="100000"/>
              </a:lnSpc>
              <a:spcAft>
                <a:spcPts val="600"/>
              </a:spcAft>
              <a:buClr>
                <a:schemeClr val="bg1"/>
              </a:buClr>
              <a:buSzPct val="80000"/>
              <a:buFont typeface="Arial" panose="020B0604020202020204" pitchFamily="34" charset="0"/>
              <a:buChar char="•"/>
              <a:defRPr sz="14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2" name="Holder 3"/>
          <p:cNvSpPr>
            <a:spLocks noGrp="1"/>
          </p:cNvSpPr>
          <p:nvPr>
            <p:ph type="body" idx="13" hasCustomPrompt="1"/>
          </p:nvPr>
        </p:nvSpPr>
        <p:spPr>
          <a:xfrm>
            <a:off x="629920" y="1828800"/>
            <a:ext cx="2265680" cy="4114800"/>
          </a:xfrm>
        </p:spPr>
        <p:txBody>
          <a:bodyPr lIns="0" tIns="0" rIns="0" bIns="0">
            <a:noAutofit/>
          </a:bodyPr>
          <a:lstStyle>
            <a:lvl1pPr marL="342900" indent="-342900">
              <a:lnSpc>
                <a:spcPct val="100000"/>
              </a:lnSpc>
              <a:spcAft>
                <a:spcPts val="600"/>
              </a:spcAft>
              <a:buClr>
                <a:schemeClr val="bg1"/>
              </a:buClr>
              <a:buSzPct val="90000"/>
              <a:buFont typeface="Arial" panose="020B0604020202020204" pitchFamily="34" charset="0"/>
              <a:buChar char="•"/>
              <a:defRPr sz="18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600" baseline="0">
                <a:solidFill>
                  <a:schemeClr val="bg1"/>
                </a:solidFill>
                <a:latin typeface="Arial" charset="0"/>
                <a:ea typeface="Arial" charset="0"/>
                <a:cs typeface="Arial" charset="0"/>
              </a:defRPr>
            </a:lvl2pPr>
            <a:lvl3pPr marL="800100" indent="-228600">
              <a:lnSpc>
                <a:spcPct val="100000"/>
              </a:lnSpc>
              <a:spcAft>
                <a:spcPts val="600"/>
              </a:spcAft>
              <a:buClr>
                <a:schemeClr val="bg1"/>
              </a:buClr>
              <a:buSzPct val="80000"/>
              <a:buFont typeface="Arial" panose="020B0604020202020204" pitchFamily="34" charset="0"/>
              <a:buChar char="•"/>
              <a:defRPr sz="14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1"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16" name="TextBox 15"/>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10" name="Graphic 9">
            <a:extLst>
              <a:ext uri="{FF2B5EF4-FFF2-40B4-BE49-F238E27FC236}">
                <a16:creationId xmlns:a16="http://schemas.microsoft.com/office/drawing/2014/main" id="{1B46E29F-1C6A-8D4E-8640-238DA1D868F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209392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shot ">
    <p:spTree>
      <p:nvGrpSpPr>
        <p:cNvPr id="1" name=""/>
        <p:cNvGrpSpPr/>
        <p:nvPr/>
      </p:nvGrpSpPr>
      <p:grpSpPr>
        <a:xfrm>
          <a:off x="0" y="0"/>
          <a:ext cx="0" cy="0"/>
          <a:chOff x="0" y="0"/>
          <a:chExt cx="0" cy="0"/>
        </a:xfrm>
      </p:grpSpPr>
      <p:sp>
        <p:nvSpPr>
          <p:cNvPr id="9" name="Holder 3"/>
          <p:cNvSpPr>
            <a:spLocks noGrp="1"/>
          </p:cNvSpPr>
          <p:nvPr>
            <p:ph type="body" idx="1" hasCustomPrompt="1"/>
          </p:nvPr>
        </p:nvSpPr>
        <p:spPr>
          <a:xfrm>
            <a:off x="626608" y="1828800"/>
            <a:ext cx="5161280" cy="4114800"/>
          </a:xfrm>
        </p:spPr>
        <p:txBody>
          <a:bodyPr lIns="0" tIns="0" rIns="0" bIns="0">
            <a:noAutofit/>
          </a:bodyPr>
          <a:lstStyle>
            <a:lvl1pPr marL="342900" indent="-342900">
              <a:lnSpc>
                <a:spcPct val="100000"/>
              </a:lnSpc>
              <a:spcAft>
                <a:spcPts val="600"/>
              </a:spcAft>
              <a:buClr>
                <a:schemeClr val="bg1"/>
              </a:buClr>
              <a:buSzPct val="90000"/>
              <a:buFont typeface="Arial" panose="020B0604020202020204" pitchFamily="34" charset="0"/>
              <a:buChar char="•"/>
              <a:defRPr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Clr>
                <a:schemeClr val="bg1"/>
              </a:buClr>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Clr>
                <a:schemeClr val="bg1"/>
              </a:buClr>
              <a:buSzPct val="80000"/>
              <a:buFont typeface="Arial" panose="020B0604020202020204" pitchFamily="34" charset="0"/>
              <a:buChar char="-"/>
              <a:defRPr sz="1400">
                <a:solidFill>
                  <a:schemeClr val="bg1"/>
                </a:solidFill>
                <a:latin typeface="Arial" charset="0"/>
                <a:ea typeface="Arial" charset="0"/>
                <a:cs typeface="Arial" charset="0"/>
              </a:defRPr>
            </a:lvl4pPr>
          </a:lstStyle>
          <a:p>
            <a:r>
              <a:rPr lang="en-US"/>
              <a:t>First level</a:t>
            </a:r>
          </a:p>
          <a:p>
            <a:pPr lvl="1"/>
            <a:r>
              <a:rPr lang="en-US"/>
              <a:t>Second level</a:t>
            </a:r>
          </a:p>
          <a:p>
            <a:pPr lvl="2"/>
            <a:r>
              <a:rPr lang="en-US"/>
              <a:t>Third level</a:t>
            </a:r>
          </a:p>
          <a:p>
            <a:pPr lvl="3"/>
            <a:r>
              <a:rPr lang="en-US"/>
              <a:t>Fourth level</a:t>
            </a:r>
            <a:endParaRPr/>
          </a:p>
        </p:txBody>
      </p:sp>
      <p:sp>
        <p:nvSpPr>
          <p:cNvPr id="2" name="Title 1"/>
          <p:cNvSpPr>
            <a:spLocks noGrp="1"/>
          </p:cNvSpPr>
          <p:nvPr>
            <p:ph type="title"/>
          </p:nvPr>
        </p:nvSpPr>
        <p:spPr>
          <a:xfrm>
            <a:off x="630936" y="612648"/>
            <a:ext cx="5161280" cy="96012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17" name="TextBox 16"/>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sp>
        <p:nvSpPr>
          <p:cNvPr id="10" name="Picture Placeholder 5">
            <a:extLst>
              <a:ext uri="{FF2B5EF4-FFF2-40B4-BE49-F238E27FC236}">
                <a16:creationId xmlns:a16="http://schemas.microsoft.com/office/drawing/2014/main" id="{AEBB3AD1-7ACD-C245-8C81-336482A7DCE7}"/>
              </a:ext>
            </a:extLst>
          </p:cNvPr>
          <p:cNvSpPr>
            <a:spLocks noGrp="1"/>
          </p:cNvSpPr>
          <p:nvPr>
            <p:ph type="pic" sz="quarter" idx="17"/>
          </p:nvPr>
        </p:nvSpPr>
        <p:spPr>
          <a:xfrm>
            <a:off x="6399787" y="1828800"/>
            <a:ext cx="5182614" cy="4114800"/>
          </a:xfrm>
          <a:ln>
            <a:noFill/>
          </a:ln>
        </p:spPr>
      </p:sp>
      <p:pic>
        <p:nvPicPr>
          <p:cNvPr id="11" name="Graphic 10">
            <a:extLst>
              <a:ext uri="{FF2B5EF4-FFF2-40B4-BE49-F238E27FC236}">
                <a16:creationId xmlns:a16="http://schemas.microsoft.com/office/drawing/2014/main" id="{423674AD-1949-584E-BCE2-892C55747E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12192000" cy="6858000"/>
          </a:xfrm>
        </p:spPr>
        <p:txBody>
          <a:bodyPr/>
          <a:lstStyle>
            <a:lvl1pPr>
              <a:defRPr>
                <a:solidFill>
                  <a:schemeClr val="tx1"/>
                </a:solidFill>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Photo w/ Titl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2192000" cy="6858000"/>
          </a:xfrm>
        </p:spPr>
        <p:txBody>
          <a:bodyPr/>
          <a:lstStyle>
            <a:lvl1pPr>
              <a:defRPr>
                <a:solidFill>
                  <a:schemeClr val="tx1"/>
                </a:solidFill>
              </a:defRPr>
            </a:lvl1pPr>
          </a:lstStyle>
          <a:p>
            <a:endParaRPr lang="en-US"/>
          </a:p>
        </p:txBody>
      </p:sp>
      <p:sp>
        <p:nvSpPr>
          <p:cNvPr id="4" name="object 13"/>
          <p:cNvSpPr txBox="1">
            <a:spLocks noGrp="1"/>
          </p:cNvSpPr>
          <p:nvPr>
            <p:ph type="title" idx="4294967295" hasCustomPrompt="1"/>
          </p:nvPr>
        </p:nvSpPr>
        <p:spPr>
          <a:xfrm>
            <a:off x="632038" y="612648"/>
            <a:ext cx="10954512" cy="1133815"/>
          </a:xfrm>
          <a:prstGeom prst="rect">
            <a:avLst/>
          </a:prstGeom>
        </p:spPr>
        <p:txBody>
          <a:bodyPr vert="horz" wrap="square" lIns="0" tIns="0" rIns="0" bIns="0" rtlCol="0" anchor="t">
            <a:noAutofit/>
          </a:bodyPr>
          <a:lstStyle>
            <a:lvl1pPr>
              <a:defRPr sz="2800" spc="0" baseline="0">
                <a:solidFill>
                  <a:schemeClr val="bg1"/>
                </a:solidFill>
              </a:defRPr>
            </a:lvl1pPr>
          </a:lstStyle>
          <a:p>
            <a:pPr marL="12700" marR="5080">
              <a:lnSpc>
                <a:spcPts val="3000"/>
              </a:lnSpc>
            </a:pPr>
            <a:r>
              <a:t>If needed, a title </a:t>
            </a:r>
            <a:r>
              <a:rPr spc="-5"/>
              <a:t>can </a:t>
            </a:r>
            <a:r>
              <a:t>work over </a:t>
            </a:r>
            <a:r>
              <a:rPr lang="en-US"/>
              <a:t>a full-bleed </a:t>
            </a:r>
            <a:r>
              <a:t>image.</a:t>
            </a:r>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or Image (w/ Typ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4048919" y="609601"/>
            <a:ext cx="7533481" cy="5334000"/>
          </a:xfrm>
        </p:spPr>
        <p:txBody>
          <a:bodyPr/>
          <a:lstStyle/>
          <a:p>
            <a:endParaRPr lang="en-US"/>
          </a:p>
        </p:txBody>
      </p:sp>
      <p:sp>
        <p:nvSpPr>
          <p:cNvPr id="14" name="Title 1"/>
          <p:cNvSpPr>
            <a:spLocks noGrp="1"/>
          </p:cNvSpPr>
          <p:nvPr>
            <p:ph type="title" hasCustomPrompt="1"/>
          </p:nvPr>
        </p:nvSpPr>
        <p:spPr>
          <a:xfrm>
            <a:off x="630936" y="612648"/>
            <a:ext cx="2874264" cy="491502"/>
          </a:xfrm>
          <a:prstGeom prst="rect">
            <a:avLst/>
          </a:prstGeom>
        </p:spPr>
        <p:txBody>
          <a:bodyPr anchor="t">
            <a:noAutofit/>
          </a:bodyPr>
          <a:lstStyle>
            <a:lvl1pPr>
              <a:lnSpc>
                <a:spcPts val="3000"/>
              </a:lnSpc>
              <a:defRPr sz="2800" baseline="0">
                <a:solidFill>
                  <a:schemeClr val="bg1"/>
                </a:solidFill>
              </a:defRPr>
            </a:lvl1pPr>
          </a:lstStyle>
          <a:p>
            <a:r>
              <a:rPr lang="en-US"/>
              <a:t>Title for image or infographic</a:t>
            </a:r>
          </a:p>
        </p:txBody>
      </p:sp>
      <p:sp>
        <p:nvSpPr>
          <p:cNvPr id="11" name="Holder 3"/>
          <p:cNvSpPr>
            <a:spLocks noGrp="1"/>
          </p:cNvSpPr>
          <p:nvPr>
            <p:ph type="body" idx="1" hasCustomPrompt="1"/>
          </p:nvPr>
        </p:nvSpPr>
        <p:spPr>
          <a:xfrm>
            <a:off x="630936" y="1828800"/>
            <a:ext cx="2874264" cy="4114800"/>
          </a:xfrm>
        </p:spPr>
        <p:txBody>
          <a:bodyPr lIns="0" tIns="0" rIns="0" bIns="0">
            <a:noAutofit/>
          </a:bodyPr>
          <a:lstStyle>
            <a:lvl1pPr marL="0" indent="0" algn="l">
              <a:lnSpc>
                <a:spcPct val="100000"/>
              </a:lnSpc>
              <a:spcAft>
                <a:spcPts val="400"/>
              </a:spcAft>
              <a:buClr>
                <a:srgbClr val="4DAA50"/>
              </a:buClr>
              <a:buSzPct val="150000"/>
              <a:buFont typeface="Arial" charset="0"/>
              <a:buNone/>
              <a:defRPr sz="1600" b="0" i="0" baseline="0">
                <a:solidFill>
                  <a:schemeClr val="bg1"/>
                </a:solidFill>
                <a:latin typeface="Arial" charset="0"/>
                <a:ea typeface="Arial" charset="0"/>
                <a:cs typeface="Arial" charset="0"/>
              </a:defRPr>
            </a:lvl1pPr>
            <a:lvl2pPr marL="548640" indent="-137160">
              <a:lnSpc>
                <a:spcPts val="1800"/>
              </a:lnSpc>
              <a:spcAft>
                <a:spcPts val="400"/>
              </a:spcAft>
              <a:buClr>
                <a:schemeClr val="bg1"/>
              </a:buClr>
              <a:buFont typeface="Arial" charset="0"/>
              <a:buChar char="•"/>
              <a:defRPr sz="1500">
                <a:solidFill>
                  <a:schemeClr val="bg1"/>
                </a:solidFill>
                <a:latin typeface="Arial" charset="0"/>
                <a:ea typeface="Arial" charset="0"/>
                <a:cs typeface="Arial" charset="0"/>
              </a:defRPr>
            </a:lvl2pPr>
          </a:lstStyle>
          <a:p>
            <a:r>
              <a:rPr lang="en-US"/>
              <a:t>Description of the image goes here. Do not place borders, drop shadows, or highlights around images.</a:t>
            </a:r>
          </a:p>
        </p:txBody>
      </p:sp>
      <p:sp>
        <p:nvSpPr>
          <p:cNvPr id="15" name="TextBox 14"/>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8" name="Graphic 7">
            <a:extLst>
              <a:ext uri="{FF2B5EF4-FFF2-40B4-BE49-F238E27FC236}">
                <a16:creationId xmlns:a16="http://schemas.microsoft.com/office/drawing/2014/main" id="{A7BB8B16-6F1E-5440-ABBD-5D3FBD8DA2B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6" name="Text Placeholder 23"/>
          <p:cNvSpPr>
            <a:spLocks noGrp="1"/>
          </p:cNvSpPr>
          <p:nvPr>
            <p:ph type="body" sz="quarter" idx="16" hasCustomPrompt="1"/>
          </p:nvPr>
        </p:nvSpPr>
        <p:spPr>
          <a:xfrm>
            <a:off x="1648326" y="1828800"/>
            <a:ext cx="7038474" cy="4114800"/>
          </a:xfrm>
        </p:spPr>
        <p:txBody>
          <a:bodyPr anchor="t"/>
          <a:lstStyle>
            <a:lvl1pPr>
              <a:lnSpc>
                <a:spcPct val="100000"/>
              </a:lnSpc>
              <a:spcAft>
                <a:spcPts val="1200"/>
              </a:spcAft>
              <a:defRPr sz="2800" b="1">
                <a:solidFill>
                  <a:schemeClr val="bg1"/>
                </a:solidFill>
              </a:defRPr>
            </a:lvl1pPr>
          </a:lstStyle>
          <a:p>
            <a:pPr lvl="0"/>
            <a:r>
              <a:rPr lang="en-US"/>
              <a:t>Item 1</a:t>
            </a:r>
          </a:p>
          <a:p>
            <a:pPr lvl="0"/>
            <a:r>
              <a:rPr lang="en-US"/>
              <a:t>Item 2</a:t>
            </a:r>
          </a:p>
          <a:p>
            <a:pPr lvl="0"/>
            <a:r>
              <a:rPr lang="en-US"/>
              <a:t>Item 3</a:t>
            </a:r>
          </a:p>
          <a:p>
            <a:pPr lvl="0"/>
            <a:r>
              <a:rPr lang="en-US"/>
              <a:t>Item 4</a:t>
            </a:r>
          </a:p>
          <a:p>
            <a:pPr lvl="0"/>
            <a:r>
              <a:rPr lang="en-US"/>
              <a:t>Item 5</a:t>
            </a:r>
          </a:p>
          <a:p>
            <a:pPr lvl="0"/>
            <a:r>
              <a:rPr lang="en-US"/>
              <a:t>Item 6</a:t>
            </a:r>
          </a:p>
        </p:txBody>
      </p:sp>
      <p:sp>
        <p:nvSpPr>
          <p:cNvPr id="30" name="Text Placeholder 23"/>
          <p:cNvSpPr>
            <a:spLocks noGrp="1"/>
          </p:cNvSpPr>
          <p:nvPr>
            <p:ph type="body" sz="quarter" idx="10" hasCustomPrompt="1"/>
          </p:nvPr>
        </p:nvSpPr>
        <p:spPr>
          <a:xfrm>
            <a:off x="631182" y="1973181"/>
            <a:ext cx="709381" cy="246888"/>
          </a:xfrm>
        </p:spPr>
        <p:txBody>
          <a:bodyPr/>
          <a:lstStyle>
            <a:lvl1pPr>
              <a:defRPr sz="1600" b="1">
                <a:solidFill>
                  <a:srgbClr val="0BB096"/>
                </a:solidFill>
              </a:defRPr>
            </a:lvl1pPr>
          </a:lstStyle>
          <a:p>
            <a:pPr lvl="0"/>
            <a:r>
              <a:rPr lang="en-US"/>
              <a:t>09:00</a:t>
            </a:r>
          </a:p>
        </p:txBody>
      </p:sp>
      <p:sp>
        <p:nvSpPr>
          <p:cNvPr id="31" name="Text Placeholder 23"/>
          <p:cNvSpPr>
            <a:spLocks noGrp="1"/>
          </p:cNvSpPr>
          <p:nvPr>
            <p:ph type="body" sz="quarter" idx="11" hasCustomPrompt="1"/>
          </p:nvPr>
        </p:nvSpPr>
        <p:spPr>
          <a:xfrm>
            <a:off x="631182" y="2554038"/>
            <a:ext cx="709381" cy="246888"/>
          </a:xfrm>
        </p:spPr>
        <p:txBody>
          <a:bodyPr/>
          <a:lstStyle>
            <a:lvl1pPr>
              <a:defRPr sz="1600" b="1">
                <a:solidFill>
                  <a:srgbClr val="0BB096"/>
                </a:solidFill>
              </a:defRPr>
            </a:lvl1pPr>
          </a:lstStyle>
          <a:p>
            <a:pPr lvl="0"/>
            <a:r>
              <a:rPr lang="en-US"/>
              <a:t>10:00</a:t>
            </a:r>
          </a:p>
        </p:txBody>
      </p:sp>
      <p:sp>
        <p:nvSpPr>
          <p:cNvPr id="32" name="Text Placeholder 23"/>
          <p:cNvSpPr>
            <a:spLocks noGrp="1"/>
          </p:cNvSpPr>
          <p:nvPr>
            <p:ph type="body" sz="quarter" idx="12" hasCustomPrompt="1"/>
          </p:nvPr>
        </p:nvSpPr>
        <p:spPr>
          <a:xfrm>
            <a:off x="631182" y="3134895"/>
            <a:ext cx="709381" cy="246888"/>
          </a:xfrm>
        </p:spPr>
        <p:txBody>
          <a:bodyPr/>
          <a:lstStyle>
            <a:lvl1pPr>
              <a:defRPr sz="1600" b="1">
                <a:solidFill>
                  <a:srgbClr val="0BB096"/>
                </a:solidFill>
              </a:defRPr>
            </a:lvl1pPr>
          </a:lstStyle>
          <a:p>
            <a:pPr lvl="0"/>
            <a:r>
              <a:rPr lang="en-US"/>
              <a:t>11:00</a:t>
            </a:r>
          </a:p>
        </p:txBody>
      </p:sp>
      <p:sp>
        <p:nvSpPr>
          <p:cNvPr id="33" name="Text Placeholder 23"/>
          <p:cNvSpPr>
            <a:spLocks noGrp="1"/>
          </p:cNvSpPr>
          <p:nvPr>
            <p:ph type="body" sz="quarter" idx="13" hasCustomPrompt="1"/>
          </p:nvPr>
        </p:nvSpPr>
        <p:spPr>
          <a:xfrm>
            <a:off x="631182" y="3715752"/>
            <a:ext cx="709381" cy="246888"/>
          </a:xfrm>
        </p:spPr>
        <p:txBody>
          <a:bodyPr/>
          <a:lstStyle>
            <a:lvl1pPr>
              <a:defRPr sz="1600" b="1">
                <a:solidFill>
                  <a:srgbClr val="0BB096"/>
                </a:solidFill>
              </a:defRPr>
            </a:lvl1pPr>
          </a:lstStyle>
          <a:p>
            <a:pPr lvl="0"/>
            <a:r>
              <a:rPr lang="en-US"/>
              <a:t>11:40</a:t>
            </a:r>
          </a:p>
        </p:txBody>
      </p:sp>
      <p:sp>
        <p:nvSpPr>
          <p:cNvPr id="34" name="Text Placeholder 23"/>
          <p:cNvSpPr>
            <a:spLocks noGrp="1"/>
          </p:cNvSpPr>
          <p:nvPr>
            <p:ph type="body" sz="quarter" idx="14" hasCustomPrompt="1"/>
          </p:nvPr>
        </p:nvSpPr>
        <p:spPr>
          <a:xfrm>
            <a:off x="631182" y="4296609"/>
            <a:ext cx="709381" cy="246888"/>
          </a:xfrm>
        </p:spPr>
        <p:txBody>
          <a:bodyPr/>
          <a:lstStyle>
            <a:lvl1pPr>
              <a:defRPr sz="1600" b="1">
                <a:solidFill>
                  <a:srgbClr val="0BB096"/>
                </a:solidFill>
              </a:defRPr>
            </a:lvl1pPr>
          </a:lstStyle>
          <a:p>
            <a:pPr lvl="0"/>
            <a:r>
              <a:rPr lang="en-US"/>
              <a:t>12:00</a:t>
            </a:r>
          </a:p>
        </p:txBody>
      </p:sp>
      <p:sp>
        <p:nvSpPr>
          <p:cNvPr id="35" name="Text Placeholder 23"/>
          <p:cNvSpPr>
            <a:spLocks noGrp="1"/>
          </p:cNvSpPr>
          <p:nvPr>
            <p:ph type="body" sz="quarter" idx="15" hasCustomPrompt="1"/>
          </p:nvPr>
        </p:nvSpPr>
        <p:spPr>
          <a:xfrm>
            <a:off x="631181" y="4877466"/>
            <a:ext cx="709381" cy="246888"/>
          </a:xfrm>
        </p:spPr>
        <p:txBody>
          <a:bodyPr/>
          <a:lstStyle>
            <a:lvl1pPr>
              <a:defRPr sz="1600" b="1">
                <a:solidFill>
                  <a:srgbClr val="0BB096"/>
                </a:solidFill>
              </a:defRPr>
            </a:lvl1pPr>
          </a:lstStyle>
          <a:p>
            <a:pPr lvl="0"/>
            <a:r>
              <a:rPr lang="en-US"/>
              <a:t>13:00</a:t>
            </a:r>
          </a:p>
        </p:txBody>
      </p:sp>
      <p:sp>
        <p:nvSpPr>
          <p:cNvPr id="19" name="TextBox 18"/>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13" name="Graphic 12">
            <a:extLst>
              <a:ext uri="{FF2B5EF4-FFF2-40B4-BE49-F238E27FC236}">
                <a16:creationId xmlns:a16="http://schemas.microsoft.com/office/drawing/2014/main" id="{5350248B-AEA5-0243-AE74-B7CC2AD481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
        <p:nvSpPr>
          <p:cNvPr id="14" name="object 13">
            <a:extLst>
              <a:ext uri="{FF2B5EF4-FFF2-40B4-BE49-F238E27FC236}">
                <a16:creationId xmlns:a16="http://schemas.microsoft.com/office/drawing/2014/main" id="{E2146173-710D-2843-8A12-098FE2F3F0F7}"/>
              </a:ext>
            </a:extLst>
          </p:cNvPr>
          <p:cNvSpPr txBox="1">
            <a:spLocks noGrp="1"/>
          </p:cNvSpPr>
          <p:nvPr>
            <p:ph type="title" idx="4294967295" hasCustomPrompt="1"/>
          </p:nvPr>
        </p:nvSpPr>
        <p:spPr>
          <a:xfrm>
            <a:off x="632038" y="612648"/>
            <a:ext cx="10954512" cy="713232"/>
          </a:xfrm>
          <a:prstGeom prst="rect">
            <a:avLst/>
          </a:prstGeom>
        </p:spPr>
        <p:txBody>
          <a:bodyPr vert="horz" wrap="square" lIns="0" tIns="0" rIns="0" bIns="0" rtlCol="0" anchor="t">
            <a:noAutofit/>
          </a:bodyPr>
          <a:lstStyle>
            <a:lvl1pPr>
              <a:defRPr sz="2800" spc="0" baseline="0">
                <a:solidFill>
                  <a:schemeClr val="bg1"/>
                </a:solidFill>
              </a:defRPr>
            </a:lvl1pPr>
          </a:lstStyle>
          <a:p>
            <a:pPr marL="12700" marR="5080">
              <a:lnSpc>
                <a:spcPts val="3000"/>
              </a:lnSpc>
            </a:pPr>
            <a:r>
              <a:rPr lang="en-US"/>
              <a:t>Agenda</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7" name="TextBox 16"/>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sp>
        <p:nvSpPr>
          <p:cNvPr id="8" name="Text Placeholder 23">
            <a:extLst>
              <a:ext uri="{FF2B5EF4-FFF2-40B4-BE49-F238E27FC236}">
                <a16:creationId xmlns:a16="http://schemas.microsoft.com/office/drawing/2014/main" id="{E05D1729-8E92-424C-BB58-20D8AFE62855}"/>
              </a:ext>
            </a:extLst>
          </p:cNvPr>
          <p:cNvSpPr>
            <a:spLocks noGrp="1"/>
          </p:cNvSpPr>
          <p:nvPr>
            <p:ph type="body" sz="quarter" idx="16" hasCustomPrompt="1"/>
          </p:nvPr>
        </p:nvSpPr>
        <p:spPr>
          <a:xfrm>
            <a:off x="630936" y="1828800"/>
            <a:ext cx="8046326" cy="4114800"/>
          </a:xfrm>
        </p:spPr>
        <p:txBody>
          <a:bodyPr anchor="t" anchorCtr="0"/>
          <a:lstStyle>
            <a:lvl1pPr>
              <a:lnSpc>
                <a:spcPct val="100000"/>
              </a:lnSpc>
              <a:spcAft>
                <a:spcPts val="1200"/>
              </a:spcAft>
              <a:defRPr sz="2800" b="1">
                <a:solidFill>
                  <a:schemeClr val="bg1"/>
                </a:solidFill>
              </a:defRPr>
            </a:lvl1pPr>
          </a:lstStyle>
          <a:p>
            <a:pPr lvl="0"/>
            <a:r>
              <a:rPr lang="en-US"/>
              <a:t>Item 1</a:t>
            </a:r>
          </a:p>
          <a:p>
            <a:pPr lvl="0"/>
            <a:r>
              <a:rPr lang="en-US"/>
              <a:t>Item 2</a:t>
            </a:r>
          </a:p>
          <a:p>
            <a:pPr lvl="0"/>
            <a:r>
              <a:rPr lang="en-US"/>
              <a:t>Item 3</a:t>
            </a:r>
          </a:p>
          <a:p>
            <a:pPr lvl="0"/>
            <a:r>
              <a:rPr lang="en-US"/>
              <a:t>Item 4</a:t>
            </a:r>
          </a:p>
          <a:p>
            <a:pPr lvl="0"/>
            <a:r>
              <a:rPr lang="en-US"/>
              <a:t>Item 5</a:t>
            </a:r>
          </a:p>
          <a:p>
            <a:pPr lvl="0"/>
            <a:r>
              <a:rPr lang="en-US"/>
              <a:t>Item 6</a:t>
            </a:r>
          </a:p>
        </p:txBody>
      </p:sp>
      <p:pic>
        <p:nvPicPr>
          <p:cNvPr id="9" name="Graphic 8">
            <a:extLst>
              <a:ext uri="{FF2B5EF4-FFF2-40B4-BE49-F238E27FC236}">
                <a16:creationId xmlns:a16="http://schemas.microsoft.com/office/drawing/2014/main" id="{7EF3C90E-E95C-E949-97CB-DE386A67734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
        <p:nvSpPr>
          <p:cNvPr id="10" name="object 13">
            <a:extLst>
              <a:ext uri="{FF2B5EF4-FFF2-40B4-BE49-F238E27FC236}">
                <a16:creationId xmlns:a16="http://schemas.microsoft.com/office/drawing/2014/main" id="{6666F55E-CEF9-0A42-82ED-B22236A27586}"/>
              </a:ext>
            </a:extLst>
          </p:cNvPr>
          <p:cNvSpPr txBox="1">
            <a:spLocks noGrp="1"/>
          </p:cNvSpPr>
          <p:nvPr>
            <p:ph type="title" idx="4294967295" hasCustomPrompt="1"/>
          </p:nvPr>
        </p:nvSpPr>
        <p:spPr>
          <a:xfrm>
            <a:off x="632038" y="612648"/>
            <a:ext cx="10954512" cy="713232"/>
          </a:xfrm>
          <a:prstGeom prst="rect">
            <a:avLst/>
          </a:prstGeom>
        </p:spPr>
        <p:txBody>
          <a:bodyPr vert="horz" wrap="square" lIns="0" tIns="0" rIns="0" bIns="0" rtlCol="0" anchor="t">
            <a:noAutofit/>
          </a:bodyPr>
          <a:lstStyle>
            <a:lvl1pPr>
              <a:defRPr sz="2800" spc="0" baseline="0">
                <a:solidFill>
                  <a:schemeClr val="bg1"/>
                </a:solidFill>
              </a:defRPr>
            </a:lvl1pPr>
          </a:lstStyle>
          <a:p>
            <a:pPr marL="12700" marR="5080">
              <a:lnSpc>
                <a:spcPts val="3000"/>
              </a:lnSpc>
            </a:pPr>
            <a:r>
              <a:rPr lang="en-US"/>
              <a:t>Contents</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31" name="Text Placeholder 2"/>
          <p:cNvSpPr>
            <a:spLocks noGrp="1"/>
          </p:cNvSpPr>
          <p:nvPr>
            <p:ph type="body" sz="quarter" idx="23" hasCustomPrompt="1"/>
          </p:nvPr>
        </p:nvSpPr>
        <p:spPr>
          <a:xfrm>
            <a:off x="3908425" y="2029412"/>
            <a:ext cx="7651750" cy="731837"/>
          </a:xfrm>
        </p:spPr>
        <p:txBody>
          <a:bodyPr/>
          <a:lstStyle>
            <a:lvl1pPr>
              <a:defRPr sz="1600">
                <a:solidFill>
                  <a:schemeClr val="bg1"/>
                </a:solidFill>
                <a:latin typeface="Arial" panose="020B0604020202020204" pitchFamily="34" charset="0"/>
                <a:cs typeface="Arial" panose="020B0604020202020204" pitchFamily="34" charset="0"/>
              </a:defRPr>
            </a:lvl1pPr>
            <a:lvl2pPr>
              <a:defRPr sz="12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pPr lvl="0"/>
            <a:r>
              <a:rPr lang="en-US"/>
              <a:t>Quote #2</a:t>
            </a:r>
          </a:p>
        </p:txBody>
      </p:sp>
      <p:sp>
        <p:nvSpPr>
          <p:cNvPr id="17" name="Text Placeholder 16"/>
          <p:cNvSpPr>
            <a:spLocks noGrp="1"/>
          </p:cNvSpPr>
          <p:nvPr>
            <p:ph type="body" sz="quarter" idx="16" hasCustomPrompt="1"/>
          </p:nvPr>
        </p:nvSpPr>
        <p:spPr>
          <a:xfrm>
            <a:off x="3908425" y="1438487"/>
            <a:ext cx="7651750" cy="215444"/>
          </a:xfrm>
        </p:spPr>
        <p:txBody>
          <a:bodyPr lIns="0" anchor="ctr"/>
          <a:lstStyle>
            <a:lvl1pPr>
              <a:defRPr sz="1400" b="0" i="1">
                <a:solidFill>
                  <a:srgbClr val="0BB096"/>
                </a:solidFill>
              </a:defRPr>
            </a:lvl1pPr>
          </a:lstStyle>
          <a:p>
            <a:pPr lvl="0"/>
            <a:r>
              <a:rPr lang="en-US"/>
              <a:t>Name</a:t>
            </a:r>
          </a:p>
        </p:txBody>
      </p:sp>
      <p:sp>
        <p:nvSpPr>
          <p:cNvPr id="20" name="Text Placeholder 16"/>
          <p:cNvSpPr>
            <a:spLocks noGrp="1"/>
          </p:cNvSpPr>
          <p:nvPr>
            <p:ph type="body" sz="quarter" idx="18" hasCustomPrompt="1"/>
          </p:nvPr>
        </p:nvSpPr>
        <p:spPr>
          <a:xfrm>
            <a:off x="3908425" y="2858806"/>
            <a:ext cx="7651750" cy="215444"/>
          </a:xfrm>
        </p:spPr>
        <p:txBody>
          <a:bodyPr lIns="0" anchor="ctr"/>
          <a:lstStyle>
            <a:lvl1pPr>
              <a:defRPr sz="1400" b="0" i="1">
                <a:solidFill>
                  <a:srgbClr val="0BB096"/>
                </a:solidFill>
              </a:defRPr>
            </a:lvl1pPr>
          </a:lstStyle>
          <a:p>
            <a:pPr lvl="0"/>
            <a:r>
              <a:rPr lang="en-US"/>
              <a:t>Name</a:t>
            </a:r>
          </a:p>
        </p:txBody>
      </p:sp>
      <p:sp>
        <p:nvSpPr>
          <p:cNvPr id="22" name="Text Placeholder 16"/>
          <p:cNvSpPr>
            <a:spLocks noGrp="1"/>
          </p:cNvSpPr>
          <p:nvPr>
            <p:ph type="body" sz="quarter" idx="20" hasCustomPrompt="1"/>
          </p:nvPr>
        </p:nvSpPr>
        <p:spPr>
          <a:xfrm>
            <a:off x="3908425" y="4288456"/>
            <a:ext cx="7651750" cy="215444"/>
          </a:xfrm>
        </p:spPr>
        <p:txBody>
          <a:bodyPr lIns="0" anchor="ctr"/>
          <a:lstStyle>
            <a:lvl1pPr>
              <a:defRPr sz="1400" b="0" i="1">
                <a:solidFill>
                  <a:srgbClr val="0BB096"/>
                </a:solidFill>
              </a:defRPr>
            </a:lvl1pPr>
          </a:lstStyle>
          <a:p>
            <a:pPr lvl="0"/>
            <a:r>
              <a:rPr lang="en-US"/>
              <a:t>Name</a:t>
            </a:r>
          </a:p>
        </p:txBody>
      </p:sp>
      <p:sp>
        <p:nvSpPr>
          <p:cNvPr id="24" name="Text Placeholder 16"/>
          <p:cNvSpPr>
            <a:spLocks noGrp="1"/>
          </p:cNvSpPr>
          <p:nvPr>
            <p:ph type="body" sz="quarter" idx="22" hasCustomPrompt="1"/>
          </p:nvPr>
        </p:nvSpPr>
        <p:spPr>
          <a:xfrm>
            <a:off x="3908425" y="5721044"/>
            <a:ext cx="7651750" cy="215444"/>
          </a:xfrm>
        </p:spPr>
        <p:txBody>
          <a:bodyPr lIns="0" anchor="ctr"/>
          <a:lstStyle>
            <a:lvl1pPr>
              <a:defRPr sz="1400" b="0" i="1">
                <a:solidFill>
                  <a:srgbClr val="0BB096"/>
                </a:solidFill>
              </a:defRPr>
            </a:lvl1pPr>
          </a:lstStyle>
          <a:p>
            <a:pPr lvl="0"/>
            <a:r>
              <a:rPr lang="en-US"/>
              <a:t>Name</a:t>
            </a:r>
          </a:p>
        </p:txBody>
      </p:sp>
      <p:sp>
        <p:nvSpPr>
          <p:cNvPr id="26" name="Title 1"/>
          <p:cNvSpPr>
            <a:spLocks noGrp="1"/>
          </p:cNvSpPr>
          <p:nvPr>
            <p:ph type="title" hasCustomPrompt="1"/>
          </p:nvPr>
        </p:nvSpPr>
        <p:spPr>
          <a:xfrm>
            <a:off x="633263" y="612648"/>
            <a:ext cx="2795737" cy="1277112"/>
          </a:xfrm>
          <a:prstGeom prst="rect">
            <a:avLst/>
          </a:prstGeom>
        </p:spPr>
        <p:txBody>
          <a:bodyPr anchor="t">
            <a:noAutofit/>
          </a:bodyPr>
          <a:lstStyle>
            <a:lvl1pPr>
              <a:lnSpc>
                <a:spcPts val="3000"/>
              </a:lnSpc>
              <a:defRPr sz="2800">
                <a:solidFill>
                  <a:schemeClr val="bg1"/>
                </a:solidFill>
              </a:defRPr>
            </a:lvl1pPr>
          </a:lstStyle>
          <a:p>
            <a:r>
              <a:rPr lang="en-US"/>
              <a:t>Multiple Quotes</a:t>
            </a:r>
          </a:p>
        </p:txBody>
      </p:sp>
      <p:sp>
        <p:nvSpPr>
          <p:cNvPr id="27" name="TextBox 26"/>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sp>
        <p:nvSpPr>
          <p:cNvPr id="5" name="Text Placeholder 4"/>
          <p:cNvSpPr>
            <a:spLocks noGrp="1"/>
          </p:cNvSpPr>
          <p:nvPr>
            <p:ph type="body" sz="quarter" idx="24" hasCustomPrompt="1"/>
          </p:nvPr>
        </p:nvSpPr>
        <p:spPr>
          <a:xfrm>
            <a:off x="3908425" y="609600"/>
            <a:ext cx="7651750" cy="730250"/>
          </a:xfrm>
        </p:spPr>
        <p:txBody>
          <a:bodyPr/>
          <a:lstStyle>
            <a:lvl1pPr>
              <a:defRPr sz="1600">
                <a:solidFill>
                  <a:schemeClr val="bg1"/>
                </a:solidFill>
              </a:defRPr>
            </a:lvl1pPr>
          </a:lstStyle>
          <a:p>
            <a:pPr lvl="0"/>
            <a:r>
              <a:rPr lang="en-US"/>
              <a:t>Quote #1</a:t>
            </a:r>
          </a:p>
        </p:txBody>
      </p:sp>
      <p:sp>
        <p:nvSpPr>
          <p:cNvPr id="7" name="Text Placeholder 6"/>
          <p:cNvSpPr>
            <a:spLocks noGrp="1"/>
          </p:cNvSpPr>
          <p:nvPr>
            <p:ph type="body" sz="quarter" idx="25" hasCustomPrompt="1"/>
          </p:nvPr>
        </p:nvSpPr>
        <p:spPr>
          <a:xfrm>
            <a:off x="3908425" y="3458997"/>
            <a:ext cx="7651750" cy="731837"/>
          </a:xfrm>
        </p:spPr>
        <p:txBody>
          <a:bodyPr/>
          <a:lstStyle>
            <a:lvl1pPr>
              <a:defRPr sz="1600">
                <a:solidFill>
                  <a:schemeClr val="bg1"/>
                </a:solidFill>
              </a:defRPr>
            </a:lvl1pPr>
          </a:lstStyle>
          <a:p>
            <a:pPr lvl="0"/>
            <a:r>
              <a:rPr lang="en-US"/>
              <a:t>Quote #3</a:t>
            </a:r>
          </a:p>
        </p:txBody>
      </p:sp>
      <p:sp>
        <p:nvSpPr>
          <p:cNvPr id="9" name="Text Placeholder 8"/>
          <p:cNvSpPr>
            <a:spLocks noGrp="1"/>
          </p:cNvSpPr>
          <p:nvPr>
            <p:ph type="body" sz="quarter" idx="26" hasCustomPrompt="1"/>
          </p:nvPr>
        </p:nvSpPr>
        <p:spPr>
          <a:xfrm>
            <a:off x="3908425" y="4892675"/>
            <a:ext cx="7651750" cy="730250"/>
          </a:xfrm>
        </p:spPr>
        <p:txBody>
          <a:bodyPr/>
          <a:lstStyle>
            <a:lvl1pPr>
              <a:defRPr sz="1600">
                <a:solidFill>
                  <a:schemeClr val="bg1"/>
                </a:solidFill>
              </a:defRPr>
            </a:lvl1pPr>
          </a:lstStyle>
          <a:p>
            <a:pPr lvl="0"/>
            <a:r>
              <a:rPr lang="en-US"/>
              <a:t>Quote #4</a:t>
            </a:r>
          </a:p>
        </p:txBody>
      </p:sp>
      <p:pic>
        <p:nvPicPr>
          <p:cNvPr id="14" name="Graphic 13">
            <a:extLst>
              <a:ext uri="{FF2B5EF4-FFF2-40B4-BE49-F238E27FC236}">
                <a16:creationId xmlns:a16="http://schemas.microsoft.com/office/drawing/2014/main" id="{47DC3706-FA6D-A54A-A59E-47E95138F4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 Screenshot Template Body Slide">
    <p:spTree>
      <p:nvGrpSpPr>
        <p:cNvPr id="1" name=""/>
        <p:cNvGrpSpPr/>
        <p:nvPr/>
      </p:nvGrpSpPr>
      <p:grpSpPr>
        <a:xfrm>
          <a:off x="0" y="0"/>
          <a:ext cx="0" cy="0"/>
          <a:chOff x="0" y="0"/>
          <a:chExt cx="0" cy="0"/>
        </a:xfrm>
      </p:grpSpPr>
      <p:sp>
        <p:nvSpPr>
          <p:cNvPr id="14" name="Holder 3"/>
          <p:cNvSpPr>
            <a:spLocks noGrp="1"/>
          </p:cNvSpPr>
          <p:nvPr>
            <p:ph type="body" idx="1" hasCustomPrompt="1"/>
          </p:nvPr>
        </p:nvSpPr>
        <p:spPr>
          <a:xfrm>
            <a:off x="643219" y="1828800"/>
            <a:ext cx="2252381" cy="4114800"/>
          </a:xfrm>
        </p:spPr>
        <p:txBody>
          <a:bodyPr lIns="0" tIns="0" rIns="0" bIns="0">
            <a:noAutofit/>
          </a:bodyPr>
          <a:lstStyle>
            <a:lvl1pPr marL="0" indent="0" algn="l">
              <a:lnSpc>
                <a:spcPct val="100000"/>
              </a:lnSpc>
              <a:spcAft>
                <a:spcPts val="400"/>
              </a:spcAft>
              <a:buClr>
                <a:srgbClr val="4DAA50"/>
              </a:buClr>
              <a:buSzPct val="150000"/>
              <a:buFont typeface="Arial" charset="0"/>
              <a:buNone/>
              <a:defRPr sz="1600" b="0" i="0" baseline="0">
                <a:solidFill>
                  <a:schemeClr val="bg1"/>
                </a:solidFill>
                <a:latin typeface="Arial" charset="0"/>
                <a:ea typeface="Arial" charset="0"/>
                <a:cs typeface="Arial" charset="0"/>
              </a:defRPr>
            </a:lvl1pPr>
            <a:lvl2pPr marL="548640" indent="-137160">
              <a:lnSpc>
                <a:spcPts val="1800"/>
              </a:lnSpc>
              <a:spcAft>
                <a:spcPts val="400"/>
              </a:spcAft>
              <a:buClr>
                <a:schemeClr val="bg1"/>
              </a:buClr>
              <a:buFont typeface="Arial" charset="0"/>
              <a:buChar char="•"/>
              <a:defRPr sz="1500">
                <a:solidFill>
                  <a:schemeClr val="bg1"/>
                </a:solidFill>
                <a:latin typeface="Arial" charset="0"/>
                <a:ea typeface="Arial" charset="0"/>
                <a:cs typeface="Arial" charset="0"/>
              </a:defRPr>
            </a:lvl2pPr>
          </a:lstStyle>
          <a:p>
            <a:r>
              <a:rPr lang="en-US"/>
              <a:t>You can use a large image to highlight your point. It should be placed on the page with no border around it.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3053" y="1430474"/>
            <a:ext cx="8215894" cy="4736458"/>
          </a:xfrm>
          <a:prstGeom prst="rect">
            <a:avLst/>
          </a:prstGeom>
        </p:spPr>
      </p:pic>
      <p:sp>
        <p:nvSpPr>
          <p:cNvPr id="10" name="Picture Placeholder 4"/>
          <p:cNvSpPr>
            <a:spLocks noGrp="1"/>
          </p:cNvSpPr>
          <p:nvPr>
            <p:ph type="pic" sz="quarter" idx="10"/>
          </p:nvPr>
        </p:nvSpPr>
        <p:spPr>
          <a:xfrm>
            <a:off x="5074920" y="1981200"/>
            <a:ext cx="5742432" cy="3450335"/>
          </a:xfrm>
        </p:spPr>
        <p:txBody>
          <a:bodyPr/>
          <a:lstStyle/>
          <a:p>
            <a:endParaRPr lang="en-US"/>
          </a:p>
        </p:txBody>
      </p:sp>
      <p:sp>
        <p:nvSpPr>
          <p:cNvPr id="12" name="Title 1"/>
          <p:cNvSpPr>
            <a:spLocks noGrp="1"/>
          </p:cNvSpPr>
          <p:nvPr>
            <p:ph type="title" hasCustomPrompt="1"/>
          </p:nvPr>
        </p:nvSpPr>
        <p:spPr>
          <a:xfrm>
            <a:off x="629920" y="612648"/>
            <a:ext cx="10954512" cy="708940"/>
          </a:xfrm>
          <a:prstGeom prst="rect">
            <a:avLst/>
          </a:prstGeom>
        </p:spPr>
        <p:txBody>
          <a:bodyPr anchor="t">
            <a:noAutofit/>
          </a:bodyPr>
          <a:lstStyle>
            <a:lvl1pPr>
              <a:lnSpc>
                <a:spcPts val="3000"/>
              </a:lnSpc>
              <a:defRPr sz="2800">
                <a:solidFill>
                  <a:schemeClr val="bg1"/>
                </a:solidFill>
              </a:defRPr>
            </a:lvl1pPr>
          </a:lstStyle>
          <a:p>
            <a:r>
              <a:rPr lang="en-US"/>
              <a:t>Screenshot</a:t>
            </a:r>
          </a:p>
        </p:txBody>
      </p:sp>
      <p:sp>
        <p:nvSpPr>
          <p:cNvPr id="18" name="TextBox 17"/>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11" name="Graphic 10">
            <a:extLst>
              <a:ext uri="{FF2B5EF4-FFF2-40B4-BE49-F238E27FC236}">
                <a16:creationId xmlns:a16="http://schemas.microsoft.com/office/drawing/2014/main" id="{1C0820AF-BBC0-7F4E-B588-8A7C8CE05C1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77262" y="6364224"/>
            <a:ext cx="2884714" cy="228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sig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0CC945-BB0F-5B4F-BABE-73D8831A9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older 2"/>
          <p:cNvSpPr>
            <a:spLocks noGrp="1"/>
          </p:cNvSpPr>
          <p:nvPr>
            <p:ph type="title" hasCustomPrompt="1"/>
          </p:nvPr>
        </p:nvSpPr>
        <p:spPr>
          <a:xfrm>
            <a:off x="3505200" y="1371600"/>
            <a:ext cx="6466360" cy="1333698"/>
          </a:xfrm>
          <a:prstGeom prst="rect">
            <a:avLst/>
          </a:prstGeom>
        </p:spPr>
        <p:txBody>
          <a:bodyPr lIns="0" tIns="0" rIns="0" bIns="0" anchor="t"/>
          <a:lstStyle>
            <a:lvl1pPr>
              <a:lnSpc>
                <a:spcPts val="5160"/>
              </a:lnSpc>
              <a:defRPr sz="4300" b="1" i="0">
                <a:solidFill>
                  <a:schemeClr val="bg1"/>
                </a:solidFill>
                <a:latin typeface="Arial"/>
                <a:cs typeface="Arial"/>
              </a:defRPr>
            </a:lvl1pPr>
          </a:lstStyle>
          <a:p>
            <a:r>
              <a:rPr lang="en-US"/>
              <a:t>Title of the presentation.</a:t>
            </a:r>
            <a:endParaRPr/>
          </a:p>
        </p:txBody>
      </p:sp>
      <p:sp>
        <p:nvSpPr>
          <p:cNvPr id="4" name="Text Placeholder 3"/>
          <p:cNvSpPr>
            <a:spLocks noGrp="1"/>
          </p:cNvSpPr>
          <p:nvPr>
            <p:ph type="body" sz="quarter" idx="10" hasCustomPrompt="1"/>
          </p:nvPr>
        </p:nvSpPr>
        <p:spPr>
          <a:xfrm>
            <a:off x="3505200" y="2705100"/>
            <a:ext cx="6465888" cy="876298"/>
          </a:xfrm>
        </p:spPr>
        <p:txBody>
          <a:bodyPr anchor="b"/>
          <a:lstStyle>
            <a:lvl1pPr>
              <a:defRPr sz="1800" baseline="0">
                <a:solidFill>
                  <a:schemeClr val="bg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a:t>Subtitle of the presentation.</a:t>
            </a:r>
          </a:p>
        </p:txBody>
      </p:sp>
      <p:sp>
        <p:nvSpPr>
          <p:cNvPr id="7" name="Text Placeholder 6"/>
          <p:cNvSpPr>
            <a:spLocks noGrp="1"/>
          </p:cNvSpPr>
          <p:nvPr>
            <p:ph type="body" sz="quarter" idx="11" hasCustomPrompt="1"/>
          </p:nvPr>
        </p:nvSpPr>
        <p:spPr>
          <a:xfrm>
            <a:off x="3505200" y="3581201"/>
            <a:ext cx="6465888" cy="561975"/>
          </a:xfrm>
        </p:spPr>
        <p:txBody>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a:t>Date</a:t>
            </a:r>
          </a:p>
        </p:txBody>
      </p:sp>
      <p:pic>
        <p:nvPicPr>
          <p:cNvPr id="10" name="Graphic 9">
            <a:extLst>
              <a:ext uri="{FF2B5EF4-FFF2-40B4-BE49-F238E27FC236}">
                <a16:creationId xmlns:a16="http://schemas.microsoft.com/office/drawing/2014/main" id="{9143BB30-9576-CA49-A7F6-88394C82CE1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8" name="Graphic 7">
            <a:extLst>
              <a:ext uri="{FF2B5EF4-FFF2-40B4-BE49-F238E27FC236}">
                <a16:creationId xmlns:a16="http://schemas.microsoft.com/office/drawing/2014/main" id="{C1962EF6-BA78-B64A-AAFC-275380020E9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02151" y="6135034"/>
            <a:ext cx="3498961" cy="286464"/>
          </a:xfrm>
          <a:prstGeom prst="rect">
            <a:avLst/>
          </a:prstGeom>
        </p:spPr>
      </p:pic>
      <p:pic>
        <p:nvPicPr>
          <p:cNvPr id="9" name="Graphic 8">
            <a:extLst>
              <a:ext uri="{FF2B5EF4-FFF2-40B4-BE49-F238E27FC236}">
                <a16:creationId xmlns:a16="http://schemas.microsoft.com/office/drawing/2014/main" id="{06DF261B-C6E5-5445-8212-2722C6CAC62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63757" y="4683251"/>
            <a:ext cx="2614661" cy="261466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Template Body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9920" y="612648"/>
            <a:ext cx="10954512" cy="708940"/>
          </a:xfrm>
          <a:prstGeom prst="rect">
            <a:avLst/>
          </a:prstGeom>
        </p:spPr>
        <p:txBody>
          <a:bodyPr anchor="t">
            <a:noAutofit/>
          </a:bodyPr>
          <a:lstStyle>
            <a:lvl1pPr>
              <a:lnSpc>
                <a:spcPts val="3000"/>
              </a:lnSpc>
              <a:defRPr sz="2800" baseline="0">
                <a:solidFill>
                  <a:schemeClr val="bg1"/>
                </a:solidFill>
              </a:defRPr>
            </a:lvl1pPr>
          </a:lstStyle>
          <a:p>
            <a:r>
              <a:rPr lang="en-US"/>
              <a:t>Title of the infographic</a:t>
            </a:r>
          </a:p>
        </p:txBody>
      </p:sp>
      <p:sp>
        <p:nvSpPr>
          <p:cNvPr id="9" name="Holder 3"/>
          <p:cNvSpPr>
            <a:spLocks noGrp="1"/>
          </p:cNvSpPr>
          <p:nvPr>
            <p:ph type="body" idx="1" hasCustomPrompt="1"/>
          </p:nvPr>
        </p:nvSpPr>
        <p:spPr>
          <a:xfrm>
            <a:off x="630936" y="1828800"/>
            <a:ext cx="2252381" cy="4114800"/>
          </a:xfrm>
        </p:spPr>
        <p:txBody>
          <a:bodyPr lIns="0" tIns="0" rIns="0" bIns="0">
            <a:noAutofit/>
          </a:bodyPr>
          <a:lstStyle>
            <a:lvl1pPr marL="0" marR="0" indent="0" algn="l" defTabSz="914400" eaLnBrk="1" fontAlgn="auto" latinLnBrk="0" hangingPunct="1">
              <a:lnSpc>
                <a:spcPct val="100000"/>
              </a:lnSpc>
              <a:spcBef>
                <a:spcPts val="0"/>
              </a:spcBef>
              <a:spcAft>
                <a:spcPts val="400"/>
              </a:spcAft>
              <a:buClr>
                <a:srgbClr val="4DAA50"/>
              </a:buClr>
              <a:buSzPct val="150000"/>
              <a:buFont typeface="Arial" charset="0"/>
              <a:buNone/>
              <a:tabLst/>
              <a:defRPr sz="1600" b="0" i="0" baseline="0">
                <a:solidFill>
                  <a:schemeClr val="bg1"/>
                </a:solidFill>
                <a:latin typeface="Arial" charset="0"/>
                <a:ea typeface="Arial" charset="0"/>
                <a:cs typeface="Arial" charset="0"/>
              </a:defRPr>
            </a:lvl1pPr>
            <a:lvl2pPr marL="548640" indent="-137160">
              <a:lnSpc>
                <a:spcPts val="1800"/>
              </a:lnSpc>
              <a:spcAft>
                <a:spcPts val="400"/>
              </a:spcAft>
              <a:buClr>
                <a:schemeClr val="bg1"/>
              </a:buClr>
              <a:buFont typeface="Arial" charset="0"/>
              <a:buChar char="•"/>
              <a:defRPr sz="1500">
                <a:solidFill>
                  <a:schemeClr val="bg1"/>
                </a:solidFill>
                <a:latin typeface="Arial" charset="0"/>
                <a:ea typeface="Arial" charset="0"/>
                <a:cs typeface="Arial" charset="0"/>
              </a:defRPr>
            </a:lvl2pPr>
          </a:lstStyle>
          <a:p>
            <a:r>
              <a:rPr lang="en-US">
                <a:latin typeface="Arial"/>
                <a:cs typeface="Arial"/>
              </a:rPr>
              <a:t>Description of data set being represented by the infographic should be put here.</a:t>
            </a:r>
          </a:p>
        </p:txBody>
      </p:sp>
      <p:sp>
        <p:nvSpPr>
          <p:cNvPr id="13" name="TextBox 12"/>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7" name="Graphic 6">
            <a:extLst>
              <a:ext uri="{FF2B5EF4-FFF2-40B4-BE49-F238E27FC236}">
                <a16:creationId xmlns:a16="http://schemas.microsoft.com/office/drawing/2014/main" id="{6241EC98-4EBD-694B-97B4-FC2E8C29DED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Desig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3F547-1243-DF4C-A631-128E0F8E6E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older 2"/>
          <p:cNvSpPr>
            <a:spLocks noGrp="1"/>
          </p:cNvSpPr>
          <p:nvPr>
            <p:ph type="title" hasCustomPrompt="1"/>
          </p:nvPr>
        </p:nvSpPr>
        <p:spPr>
          <a:xfrm>
            <a:off x="630936" y="1371600"/>
            <a:ext cx="6466360" cy="1333698"/>
          </a:xfrm>
          <a:prstGeom prst="rect">
            <a:avLst/>
          </a:prstGeom>
        </p:spPr>
        <p:txBody>
          <a:bodyPr lIns="0" tIns="0" rIns="0" bIns="0" anchor="t"/>
          <a:lstStyle>
            <a:lvl1pPr>
              <a:lnSpc>
                <a:spcPts val="5160"/>
              </a:lnSpc>
              <a:defRPr sz="4300" b="1" i="0">
                <a:solidFill>
                  <a:schemeClr val="bg1"/>
                </a:solidFill>
                <a:latin typeface="Arial"/>
                <a:cs typeface="Arial"/>
              </a:defRPr>
            </a:lvl1pPr>
          </a:lstStyle>
          <a:p>
            <a:r>
              <a:rPr lang="en-US"/>
              <a:t>Title of the section.</a:t>
            </a:r>
            <a:endParaRPr/>
          </a:p>
        </p:txBody>
      </p:sp>
      <p:pic>
        <p:nvPicPr>
          <p:cNvPr id="5" name="Graphic 4">
            <a:extLst>
              <a:ext uri="{FF2B5EF4-FFF2-40B4-BE49-F238E27FC236}">
                <a16:creationId xmlns:a16="http://schemas.microsoft.com/office/drawing/2014/main" id="{5B792C0B-0D9F-4C41-8012-CAFBCEBCD4C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0024" y="6135034"/>
            <a:ext cx="3498961" cy="286464"/>
          </a:xfrm>
          <a:prstGeom prst="rect">
            <a:avLst/>
          </a:prstGeom>
        </p:spPr>
      </p:pic>
      <p:pic>
        <p:nvPicPr>
          <p:cNvPr id="6" name="Graphic 5">
            <a:extLst>
              <a:ext uri="{FF2B5EF4-FFF2-40B4-BE49-F238E27FC236}">
                <a16:creationId xmlns:a16="http://schemas.microsoft.com/office/drawing/2014/main" id="{B9D44AA7-D8A3-5042-A43A-CC2ED150D502}"/>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71261" y="4683251"/>
            <a:ext cx="2614661" cy="2614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Desig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1DAC64-E527-E24D-9596-C56767E34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older 2"/>
          <p:cNvSpPr>
            <a:spLocks noGrp="1"/>
          </p:cNvSpPr>
          <p:nvPr>
            <p:ph type="title" hasCustomPrompt="1"/>
          </p:nvPr>
        </p:nvSpPr>
        <p:spPr>
          <a:xfrm>
            <a:off x="630936" y="1371600"/>
            <a:ext cx="6466360" cy="1333698"/>
          </a:xfrm>
          <a:prstGeom prst="rect">
            <a:avLst/>
          </a:prstGeom>
        </p:spPr>
        <p:txBody>
          <a:bodyPr lIns="0" tIns="0" rIns="0" bIns="0" anchor="t"/>
          <a:lstStyle>
            <a:lvl1pPr>
              <a:lnSpc>
                <a:spcPts val="5160"/>
              </a:lnSpc>
              <a:defRPr sz="4300" b="1" i="0" dirty="0">
                <a:solidFill>
                  <a:schemeClr val="bg1"/>
                </a:solidFill>
                <a:latin typeface="Arial"/>
                <a:ea typeface="+mj-ea"/>
                <a:cs typeface="Arial"/>
              </a:defRPr>
            </a:lvl1pPr>
          </a:lstStyle>
          <a:p>
            <a:r>
              <a:rPr lang="en-US"/>
              <a:t>Title of the section.</a:t>
            </a:r>
            <a:endParaRPr/>
          </a:p>
        </p:txBody>
      </p:sp>
      <p:pic>
        <p:nvPicPr>
          <p:cNvPr id="6" name="Graphic 5">
            <a:extLst>
              <a:ext uri="{FF2B5EF4-FFF2-40B4-BE49-F238E27FC236}">
                <a16:creationId xmlns:a16="http://schemas.microsoft.com/office/drawing/2014/main" id="{692F71B4-A7FD-2944-B9D0-B614849FA4F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0024" y="6135034"/>
            <a:ext cx="3498961" cy="286464"/>
          </a:xfrm>
          <a:prstGeom prst="rect">
            <a:avLst/>
          </a:prstGeom>
        </p:spPr>
      </p:pic>
      <p:pic>
        <p:nvPicPr>
          <p:cNvPr id="8" name="Graphic 7">
            <a:extLst>
              <a:ext uri="{FF2B5EF4-FFF2-40B4-BE49-F238E27FC236}">
                <a16:creationId xmlns:a16="http://schemas.microsoft.com/office/drawing/2014/main" id="{35D5A341-6432-1F43-8D45-9443C5EE176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71261" y="4683251"/>
            <a:ext cx="2614661" cy="26146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Design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6A102-AF52-F343-A50F-ADF39DC4B7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older 2"/>
          <p:cNvSpPr>
            <a:spLocks noGrp="1"/>
          </p:cNvSpPr>
          <p:nvPr>
            <p:ph type="title" hasCustomPrompt="1"/>
          </p:nvPr>
        </p:nvSpPr>
        <p:spPr>
          <a:xfrm>
            <a:off x="630936" y="1371600"/>
            <a:ext cx="6466360" cy="1333698"/>
          </a:xfrm>
          <a:prstGeom prst="rect">
            <a:avLst/>
          </a:prstGeom>
        </p:spPr>
        <p:txBody>
          <a:bodyPr lIns="0" tIns="0" rIns="0" bIns="0" anchor="t"/>
          <a:lstStyle>
            <a:lvl1pPr>
              <a:lnSpc>
                <a:spcPts val="5160"/>
              </a:lnSpc>
              <a:defRPr sz="4300" b="1" i="0">
                <a:solidFill>
                  <a:schemeClr val="bg1"/>
                </a:solidFill>
                <a:latin typeface="Arial"/>
                <a:cs typeface="Arial"/>
              </a:defRPr>
            </a:lvl1pPr>
          </a:lstStyle>
          <a:p>
            <a:r>
              <a:rPr lang="en-US"/>
              <a:t>Title of the section.</a:t>
            </a:r>
            <a:endParaRPr/>
          </a:p>
        </p:txBody>
      </p:sp>
      <p:pic>
        <p:nvPicPr>
          <p:cNvPr id="5" name="Graphic 4">
            <a:extLst>
              <a:ext uri="{FF2B5EF4-FFF2-40B4-BE49-F238E27FC236}">
                <a16:creationId xmlns:a16="http://schemas.microsoft.com/office/drawing/2014/main" id="{275CBB7E-053C-0948-B80E-5E58A82FB75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0024" y="6135034"/>
            <a:ext cx="3498961" cy="286464"/>
          </a:xfrm>
          <a:prstGeom prst="rect">
            <a:avLst/>
          </a:prstGeom>
        </p:spPr>
      </p:pic>
      <p:pic>
        <p:nvPicPr>
          <p:cNvPr id="8" name="Graphic 7">
            <a:extLst>
              <a:ext uri="{FF2B5EF4-FFF2-40B4-BE49-F238E27FC236}">
                <a16:creationId xmlns:a16="http://schemas.microsoft.com/office/drawing/2014/main" id="{C7C36D53-98D4-7744-9E55-4837885C68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71261" y="4683251"/>
            <a:ext cx="2614661" cy="261466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Default)">
    <p:spTree>
      <p:nvGrpSpPr>
        <p:cNvPr id="1" name=""/>
        <p:cNvGrpSpPr/>
        <p:nvPr/>
      </p:nvGrpSpPr>
      <p:grpSpPr>
        <a:xfrm>
          <a:off x="0" y="0"/>
          <a:ext cx="0" cy="0"/>
          <a:chOff x="0" y="0"/>
          <a:chExt cx="0" cy="0"/>
        </a:xfrm>
      </p:grpSpPr>
      <p:sp>
        <p:nvSpPr>
          <p:cNvPr id="29" name="Holder 3"/>
          <p:cNvSpPr>
            <a:spLocks noGrp="1"/>
          </p:cNvSpPr>
          <p:nvPr>
            <p:ph type="body" idx="1" hasCustomPrompt="1"/>
          </p:nvPr>
        </p:nvSpPr>
        <p:spPr>
          <a:xfrm>
            <a:off x="626606" y="1828800"/>
            <a:ext cx="10954512" cy="4114800"/>
          </a:xfrm>
        </p:spPr>
        <p:txBody>
          <a:bodyPr lIns="0" tIns="0" rIns="0" bIns="0">
            <a:noAutofit/>
          </a:bodyPr>
          <a:lstStyle>
            <a:lvl1pPr marL="342900" indent="-342900">
              <a:lnSpc>
                <a:spcPct val="100000"/>
              </a:lnSpc>
              <a:spcAft>
                <a:spcPts val="600"/>
              </a:spcAft>
              <a:buClrTx/>
              <a:buSzPct val="90000"/>
              <a:buFont typeface="Arial" panose="020B0604020202020204" pitchFamily="34" charset="0"/>
              <a:buChar char="•"/>
              <a:defRPr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stStyle>
          <a:p>
            <a:r>
              <a:rPr lang="en-US"/>
              <a:t>First level</a:t>
            </a:r>
          </a:p>
          <a:p>
            <a:pPr lvl="1"/>
            <a:r>
              <a:rPr lang="en-US"/>
              <a:t>Second level</a:t>
            </a:r>
          </a:p>
          <a:p>
            <a:pPr lvl="2"/>
            <a:r>
              <a:rPr lang="en-US"/>
              <a:t>Third level</a:t>
            </a:r>
          </a:p>
          <a:p>
            <a:pPr lvl="3"/>
            <a:r>
              <a:rPr lang="en-US"/>
              <a:t>Fourth level</a:t>
            </a:r>
            <a:endParaRPr/>
          </a:p>
        </p:txBody>
      </p:sp>
      <p:sp>
        <p:nvSpPr>
          <p:cNvPr id="2"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4" name="TextBox 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7" name="Graphic 6">
            <a:extLst>
              <a:ext uri="{FF2B5EF4-FFF2-40B4-BE49-F238E27FC236}">
                <a16:creationId xmlns:a16="http://schemas.microsoft.com/office/drawing/2014/main" id="{E00659A5-676C-EB4F-BCF6-15461DD0D60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7" name="Graphic 6">
            <a:extLst>
              <a:ext uri="{FF2B5EF4-FFF2-40B4-BE49-F238E27FC236}">
                <a16:creationId xmlns:a16="http://schemas.microsoft.com/office/drawing/2014/main" id="{80E69756-F017-5649-85BE-AAEAB933F1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sp>
        <p:nvSpPr>
          <p:cNvPr id="3" name="Chart Placeholder 2"/>
          <p:cNvSpPr>
            <a:spLocks noGrp="1"/>
          </p:cNvSpPr>
          <p:nvPr>
            <p:ph type="chart" sz="quarter" idx="10"/>
          </p:nvPr>
        </p:nvSpPr>
        <p:spPr>
          <a:xfrm>
            <a:off x="630238" y="1828800"/>
            <a:ext cx="10936224" cy="4114800"/>
          </a:xfrm>
        </p:spPr>
        <p:txBody>
          <a:bodyPr/>
          <a:lstStyle/>
          <a:p>
            <a:endParaRPr lang="en-US"/>
          </a:p>
        </p:txBody>
      </p:sp>
      <p:pic>
        <p:nvPicPr>
          <p:cNvPr id="8" name="Graphic 7">
            <a:extLst>
              <a:ext uri="{FF2B5EF4-FFF2-40B4-BE49-F238E27FC236}">
                <a16:creationId xmlns:a16="http://schemas.microsoft.com/office/drawing/2014/main" id="{6AEF165C-E9A7-1249-9357-141B462AC9B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3"/>
          <p:cNvSpPr>
            <a:spLocks noGrp="1"/>
          </p:cNvSpPr>
          <p:nvPr>
            <p:ph sz="half" idx="11" hasCustomPrompt="1"/>
          </p:nvPr>
        </p:nvSpPr>
        <p:spPr>
          <a:xfrm>
            <a:off x="6400800" y="1828801"/>
            <a:ext cx="5184648" cy="4114800"/>
          </a:xfrm>
        </p:spPr>
        <p:txBody>
          <a:bodyPr/>
          <a:lstStyle>
            <a:lvl1pPr marL="342900" indent="-342900">
              <a:lnSpc>
                <a:spcPct val="100000"/>
              </a:lnSpc>
              <a:spcAft>
                <a:spcPts val="600"/>
              </a:spcAft>
              <a:buFont typeface="Arial" charset="0"/>
              <a:buChar char="•"/>
              <a:defRPr sz="2000" b="1">
                <a:solidFill>
                  <a:schemeClr val="bg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bg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bg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bg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hasCustomPrompt="1"/>
          </p:nvPr>
        </p:nvSpPr>
        <p:spPr>
          <a:xfrm>
            <a:off x="626912" y="1828801"/>
            <a:ext cx="5164288" cy="4114800"/>
          </a:xfrm>
        </p:spPr>
        <p:txBody>
          <a:bodyPr/>
          <a:lstStyle>
            <a:lvl1pPr marL="342900" indent="-342900">
              <a:lnSpc>
                <a:spcPct val="100000"/>
              </a:lnSpc>
              <a:spcAft>
                <a:spcPts val="600"/>
              </a:spcAft>
              <a:buFont typeface="Arial" charset="0"/>
              <a:buChar char="•"/>
              <a:defRPr sz="2000" b="1">
                <a:solidFill>
                  <a:schemeClr val="bg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bg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bg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bg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630936" y="612648"/>
            <a:ext cx="10954512" cy="708940"/>
          </a:xfrm>
          <a:prstGeom prst="rect">
            <a:avLst/>
          </a:prstGeom>
        </p:spPr>
        <p:txBody>
          <a:bodyPr anchor="t">
            <a:noAutofit/>
          </a:bodyPr>
          <a:lstStyle>
            <a:lvl1pPr>
              <a:lnSpc>
                <a:spcPts val="3000"/>
              </a:lnSpc>
              <a:defRPr sz="2800">
                <a:solidFill>
                  <a:schemeClr val="bg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bg1"/>
                </a:solidFill>
                <a:latin typeface="Arial" charset="0"/>
                <a:ea typeface="Arial" charset="0"/>
                <a:cs typeface="Arial" charset="0"/>
              </a:rPr>
              <a:t>‹#›</a:t>
            </a:fld>
            <a:endParaRPr lang="en-US" sz="800" b="1" i="0" spc="0">
              <a:solidFill>
                <a:schemeClr val="bg1"/>
              </a:solidFill>
              <a:latin typeface="Arial" charset="0"/>
              <a:ea typeface="Arial" charset="0"/>
              <a:cs typeface="Arial" charset="0"/>
            </a:endParaRPr>
          </a:p>
        </p:txBody>
      </p:sp>
      <p:pic>
        <p:nvPicPr>
          <p:cNvPr id="9" name="Graphic 8">
            <a:extLst>
              <a:ext uri="{FF2B5EF4-FFF2-40B4-BE49-F238E27FC236}">
                <a16:creationId xmlns:a16="http://schemas.microsoft.com/office/drawing/2014/main" id="{E0DD1562-A249-E34B-8EED-2752DAB9DE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410945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630936" y="1828800"/>
            <a:ext cx="10954512" cy="4114800"/>
          </a:xfrm>
          <a:prstGeom prst="rect">
            <a:avLst/>
          </a:prstGeom>
        </p:spPr>
        <p:txBody>
          <a:bodyPr wrap="square" lIns="0" tIns="0" rIns="0" bIns="0">
            <a:noAutofit/>
          </a:bodyPr>
          <a:lstStyle>
            <a:lvl1pPr>
              <a:defRPr sz="1500" b="0" i="0">
                <a:solidFill>
                  <a:schemeClr val="bg1"/>
                </a:solidFill>
                <a:latin typeface="Arial"/>
                <a:cs typeface="Arial"/>
              </a:defRPr>
            </a:lvl1pPr>
          </a:lstStyle>
          <a:p>
            <a:pPr lvl="0"/>
            <a:r>
              <a:rPr lang="en-US"/>
              <a:t>First level</a:t>
            </a:r>
          </a:p>
        </p:txBody>
      </p:sp>
      <p:sp>
        <p:nvSpPr>
          <p:cNvPr id="5" name="Title Placeholder 4">
            <a:extLst>
              <a:ext uri="{FF2B5EF4-FFF2-40B4-BE49-F238E27FC236}">
                <a16:creationId xmlns:a16="http://schemas.microsoft.com/office/drawing/2014/main" id="{55E280A7-0A6F-4143-9686-FCCD127D1B80}"/>
              </a:ext>
            </a:extLst>
          </p:cNvPr>
          <p:cNvSpPr>
            <a:spLocks noGrp="1"/>
          </p:cNvSpPr>
          <p:nvPr>
            <p:ph type="title"/>
          </p:nvPr>
        </p:nvSpPr>
        <p:spPr>
          <a:xfrm>
            <a:off x="630936" y="612648"/>
            <a:ext cx="10954512" cy="685800"/>
          </a:xfrm>
          <a:prstGeom prst="rect">
            <a:avLst/>
          </a:prstGeom>
        </p:spPr>
        <p:txBody>
          <a:bodyPr vert="horz" lIns="0" tIns="0" rIns="0" bIns="0" rtlCol="0" anchor="t" anchorCtr="0">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95" r:id="rId1"/>
    <p:sldLayoutId id="2147483666" r:id="rId2"/>
    <p:sldLayoutId id="2147483669" r:id="rId3"/>
    <p:sldLayoutId id="2147483797" r:id="rId4"/>
    <p:sldLayoutId id="2147483798" r:id="rId5"/>
    <p:sldLayoutId id="2147483672" r:id="rId6"/>
    <p:sldLayoutId id="2147483687" r:id="rId7"/>
    <p:sldLayoutId id="2147483803" r:id="rId8"/>
    <p:sldLayoutId id="2147483801" r:id="rId9"/>
    <p:sldLayoutId id="2147483802" r:id="rId10"/>
    <p:sldLayoutId id="2147483668" r:id="rId11"/>
    <p:sldLayoutId id="2147483748" r:id="rId12"/>
    <p:sldLayoutId id="2147483675" r:id="rId13"/>
    <p:sldLayoutId id="2147483676" r:id="rId14"/>
    <p:sldLayoutId id="2147483674" r:id="rId15"/>
    <p:sldLayoutId id="2147483664" r:id="rId16"/>
    <p:sldLayoutId id="2147483742" r:id="rId17"/>
    <p:sldLayoutId id="2147483739" r:id="rId18"/>
    <p:sldLayoutId id="2147483677" r:id="rId19"/>
    <p:sldLayoutId id="2147483685" r:id="rId20"/>
  </p:sldLayoutIdLst>
  <p:txStyles>
    <p:titleStyle>
      <a:lvl1pPr>
        <a:lnSpc>
          <a:spcPts val="3000"/>
        </a:lnSpc>
        <a:defRPr sz="2800" b="1" dirty="0">
          <a:solidFill>
            <a:schemeClr val="bg1"/>
          </a:solidFill>
          <a:latin typeface="+mj-lt"/>
          <a:ea typeface="+mj-ea"/>
          <a:cs typeface="+mj-cs"/>
        </a:defRPr>
      </a:lvl1pPr>
    </p:titleStyle>
    <p:bodyStyle>
      <a:lvl1pPr marL="0">
        <a:defRPr lang="en-US" sz="2000" b="1" dirty="0" smtClean="0">
          <a:solidFill>
            <a:schemeClr val="tx1"/>
          </a:solidFill>
          <a:latin typeface="Arial" charset="0"/>
          <a:ea typeface="Arial" charset="0"/>
          <a:cs typeface="Arial" charset="0"/>
        </a:defRPr>
      </a:lvl1pPr>
      <a:lvl2pPr marL="457200">
        <a:defRPr>
          <a:latin typeface="Arial" charset="0"/>
          <a:ea typeface="Arial" charset="0"/>
          <a:cs typeface="Arial" charset="0"/>
        </a:defRPr>
      </a:lvl2pPr>
      <a:lvl3pPr marL="914400">
        <a:defRPr>
          <a:latin typeface="Arial" charset="0"/>
          <a:ea typeface="Arial" charset="0"/>
          <a:cs typeface="Arial" charset="0"/>
        </a:defRPr>
      </a:lvl3pPr>
      <a:lvl4pPr marL="1371600">
        <a:defRPr>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3648" userDrawn="1">
          <p15:clr>
            <a:srgbClr val="F26B43"/>
          </p15:clr>
        </p15:guide>
        <p15:guide id="5" pos="4032" userDrawn="1">
          <p15:clr>
            <a:srgbClr val="F26B43"/>
          </p15:clr>
        </p15:guide>
        <p15:guide id="6" orient="horz" pos="384" userDrawn="1">
          <p15:clr>
            <a:srgbClr val="F26B43"/>
          </p15:clr>
        </p15:guide>
        <p15:guide id="7" orient="horz" pos="3936" userDrawn="1">
          <p15:clr>
            <a:srgbClr val="F26B43"/>
          </p15:clr>
        </p15:guide>
        <p15:guide id="8" pos="1824" userDrawn="1">
          <p15:clr>
            <a:srgbClr val="F26B43"/>
          </p15:clr>
        </p15:guide>
        <p15:guide id="9" pos="2208" userDrawn="1">
          <p15:clr>
            <a:srgbClr val="F26B43"/>
          </p15:clr>
        </p15:guide>
        <p15:guide id="10" pos="5472" userDrawn="1">
          <p15:clr>
            <a:srgbClr val="F26B43"/>
          </p15:clr>
        </p15:guide>
        <p15:guide id="11" pos="5856" userDrawn="1">
          <p15:clr>
            <a:srgbClr val="F26B43"/>
          </p15:clr>
        </p15:guide>
        <p15:guide id="12" pos="7296" userDrawn="1">
          <p15:clr>
            <a:srgbClr val="F26B43"/>
          </p15:clr>
        </p15:guide>
        <p15:guide id="13"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Introduction to Oxygen Web Author</a:t>
            </a:r>
            <a:endParaRPr lang="en-US">
              <a:solidFill>
                <a:srgbClr val="0BB096"/>
              </a:solidFill>
            </a:endParaRPr>
          </a:p>
        </p:txBody>
      </p:sp>
      <p:sp>
        <p:nvSpPr>
          <p:cNvPr id="12" name="Text Placeholder 11"/>
          <p:cNvSpPr>
            <a:spLocks noGrp="1"/>
          </p:cNvSpPr>
          <p:nvPr>
            <p:ph type="body" sz="quarter" idx="12"/>
          </p:nvPr>
        </p:nvSpPr>
        <p:spPr/>
        <p:txBody>
          <a:bodyPr/>
          <a:lstStyle/>
          <a:p>
            <a:r>
              <a:rPr lang="en-US"/>
              <a:t>Spring 2023</a:t>
            </a:r>
          </a:p>
        </p:txBody>
      </p:sp>
      <p:sp>
        <p:nvSpPr>
          <p:cNvPr id="10" name="Text Placeholder 9"/>
          <p:cNvSpPr>
            <a:spLocks noGrp="1"/>
          </p:cNvSpPr>
          <p:nvPr>
            <p:ph type="body" sz="quarter" idx="13"/>
          </p:nvPr>
        </p:nvSpPr>
        <p:spPr/>
        <p:txBody>
          <a:bodyPr/>
          <a:lstStyle/>
          <a:p>
            <a:r>
              <a:rPr lang="en-US"/>
              <a:t>Getting started with the Oxygen Web Author</a:t>
            </a:r>
          </a:p>
        </p:txBody>
      </p:sp>
    </p:spTree>
    <p:extLst>
      <p:ext uri="{BB962C8B-B14F-4D97-AF65-F5344CB8AC3E}">
        <p14:creationId xmlns:p14="http://schemas.microsoft.com/office/powerpoint/2010/main" val="129133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2875" y="1233997"/>
            <a:ext cx="2411557" cy="3962692"/>
          </a:xfrm>
        </p:spPr>
        <p:txBody>
          <a:bodyPr/>
          <a:lstStyle/>
          <a:p>
            <a:pPr marL="457200" indent="-457200">
              <a:buAutoNum type="arabicPeriod"/>
            </a:pPr>
            <a:endParaRPr lang="en-US" dirty="0"/>
          </a:p>
          <a:p>
            <a:pPr marL="457200" indent="-457200">
              <a:buAutoNum type="arabicPeriod"/>
            </a:pPr>
            <a:r>
              <a:rPr lang="en-US" dirty="0"/>
              <a:t>Menu</a:t>
            </a:r>
            <a:br>
              <a:rPr lang="en-US" dirty="0"/>
            </a:br>
            <a:r>
              <a:rPr lang="en-US" dirty="0"/>
              <a:t> </a:t>
            </a:r>
          </a:p>
          <a:p>
            <a:pPr marL="457200" indent="-457200">
              <a:buAutoNum type="arabicPeriod"/>
            </a:pPr>
            <a:r>
              <a:rPr lang="en-US" dirty="0"/>
              <a:t>Toolbar</a:t>
            </a:r>
            <a:br>
              <a:rPr lang="en-US" dirty="0"/>
            </a:br>
            <a:endParaRPr lang="en-US" dirty="0"/>
          </a:p>
          <a:p>
            <a:pPr marL="457200" indent="-457200">
              <a:buAutoNum type="arabicPeriod"/>
            </a:pPr>
            <a:r>
              <a:rPr lang="en-US" dirty="0"/>
              <a:t>Outline</a:t>
            </a:r>
            <a:br>
              <a:rPr lang="en-US" dirty="0"/>
            </a:br>
            <a:endParaRPr lang="en-US" dirty="0"/>
          </a:p>
          <a:p>
            <a:pPr marL="457200" indent="-457200">
              <a:buAutoNum type="arabicPeriod"/>
            </a:pPr>
            <a:r>
              <a:rPr lang="en-US" dirty="0"/>
              <a:t>Body</a:t>
            </a:r>
            <a:br>
              <a:rPr lang="en-US" dirty="0"/>
            </a:br>
            <a:endParaRPr lang="en-US" dirty="0"/>
          </a:p>
          <a:p>
            <a:pPr marL="457200" indent="-457200">
              <a:buAutoNum type="arabicPeriod"/>
            </a:pPr>
            <a:r>
              <a:rPr lang="en-US" dirty="0"/>
              <a:t>Location</a:t>
            </a:r>
            <a:br>
              <a:rPr lang="en-US" dirty="0"/>
            </a:br>
            <a:endParaRPr lang="en-US" dirty="0"/>
          </a:p>
          <a:p>
            <a:pPr marL="457200" indent="-457200">
              <a:buAutoNum type="arabicPeriod"/>
            </a:pPr>
            <a:r>
              <a:rPr lang="en-US" dirty="0"/>
              <a:t>Sidebar</a:t>
            </a:r>
            <a:br>
              <a:rPr lang="en-US" dirty="0"/>
            </a:br>
            <a:endParaRPr lang="en-US" dirty="0"/>
          </a:p>
          <a:p>
            <a:pPr marL="457200" indent="-457200">
              <a:buAutoNum type="arabicPeriod"/>
            </a:pPr>
            <a:endParaRPr lang="en-US" dirty="0"/>
          </a:p>
        </p:txBody>
      </p:sp>
      <p:sp>
        <p:nvSpPr>
          <p:cNvPr id="5" name="Title 4"/>
          <p:cNvSpPr>
            <a:spLocks noGrp="1"/>
          </p:cNvSpPr>
          <p:nvPr>
            <p:ph type="title"/>
          </p:nvPr>
        </p:nvSpPr>
        <p:spPr/>
        <p:txBody>
          <a:bodyPr/>
          <a:lstStyle/>
          <a:p>
            <a:r>
              <a:rPr lang="en-US"/>
              <a:t>Components of Oxygen</a:t>
            </a:r>
          </a:p>
        </p:txBody>
      </p:sp>
      <p:pic>
        <p:nvPicPr>
          <p:cNvPr id="17" name="Picture 16">
            <a:extLst>
              <a:ext uri="{FF2B5EF4-FFF2-40B4-BE49-F238E27FC236}">
                <a16:creationId xmlns:a16="http://schemas.microsoft.com/office/drawing/2014/main" id="{1B2B954F-CBBF-4CFA-B4A6-896F7C66788C}"/>
              </a:ext>
            </a:extLst>
          </p:cNvPr>
          <p:cNvPicPr>
            <a:picLocks noChangeAspect="1"/>
          </p:cNvPicPr>
          <p:nvPr/>
        </p:nvPicPr>
        <p:blipFill>
          <a:blip r:embed="rId2"/>
          <a:stretch>
            <a:fillRect/>
          </a:stretch>
        </p:blipFill>
        <p:spPr>
          <a:xfrm>
            <a:off x="3019125" y="1127560"/>
            <a:ext cx="9000000" cy="4602879"/>
          </a:xfrm>
          <a:prstGeom prst="rect">
            <a:avLst/>
          </a:prstGeom>
        </p:spPr>
      </p:pic>
      <p:sp>
        <p:nvSpPr>
          <p:cNvPr id="18" name="Rectangle 17">
            <a:extLst>
              <a:ext uri="{FF2B5EF4-FFF2-40B4-BE49-F238E27FC236}">
                <a16:creationId xmlns:a16="http://schemas.microsoft.com/office/drawing/2014/main" id="{9331A9AC-491B-4F4B-83EB-741D269A361A}"/>
              </a:ext>
            </a:extLst>
          </p:cNvPr>
          <p:cNvSpPr/>
          <p:nvPr/>
        </p:nvSpPr>
        <p:spPr>
          <a:xfrm>
            <a:off x="4218926" y="5730439"/>
            <a:ext cx="7365506" cy="369332"/>
          </a:xfrm>
          <a:prstGeom prst="rect">
            <a:avLst/>
          </a:prstGeom>
        </p:spPr>
        <p:txBody>
          <a:bodyPr wrap="square">
            <a:spAutoFit/>
          </a:bodyPr>
          <a:lstStyle/>
          <a:p>
            <a:r>
              <a:rPr lang="en-US" b="1">
                <a:solidFill>
                  <a:srgbClr val="0BB096"/>
                </a:solidFill>
              </a:rPr>
              <a:t>Don’t worry if your Oxygen window doesn’t look like this!</a:t>
            </a:r>
            <a:endParaRPr lang="en-US" b="1"/>
          </a:p>
        </p:txBody>
      </p:sp>
    </p:spTree>
    <p:extLst>
      <p:ext uri="{BB962C8B-B14F-4D97-AF65-F5344CB8AC3E}">
        <p14:creationId xmlns:p14="http://schemas.microsoft.com/office/powerpoint/2010/main" val="36563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65255" y="967118"/>
            <a:ext cx="4650585" cy="5105844"/>
          </a:xfrm>
        </p:spPr>
        <p:txBody>
          <a:bodyPr/>
          <a:lstStyle/>
          <a:p>
            <a:pPr marL="457200" indent="-457200">
              <a:buAutoNum type="arabicPeriod"/>
            </a:pPr>
            <a:r>
              <a:rPr lang="en-US" dirty="0"/>
              <a:t>Save, more on the next slide</a:t>
            </a:r>
          </a:p>
          <a:p>
            <a:pPr marL="457200" indent="-457200">
              <a:buAutoNum type="arabicPeriod"/>
            </a:pPr>
            <a:r>
              <a:rPr lang="en-US" dirty="0"/>
              <a:t>Undo (Ctrl + Z), Redo (Ctrl + Y)</a:t>
            </a:r>
          </a:p>
          <a:p>
            <a:pPr marL="457200" indent="-457200">
              <a:buAutoNum type="arabicPeriod"/>
            </a:pPr>
            <a:r>
              <a:rPr lang="en-US" dirty="0"/>
              <a:t>Find and Find &amp; Replace (Ctrl + F)</a:t>
            </a:r>
          </a:p>
          <a:p>
            <a:pPr marL="457200" indent="-457200">
              <a:buAutoNum type="arabicPeriod"/>
            </a:pPr>
            <a:r>
              <a:rPr lang="en-US" dirty="0"/>
              <a:t>Edit as XML – For power users this will replace the PTE, allows raw editing, use with caution</a:t>
            </a:r>
          </a:p>
          <a:p>
            <a:pPr marL="457200" indent="-457200">
              <a:buAutoNum type="arabicPeriod"/>
            </a:pPr>
            <a:r>
              <a:rPr lang="en-US" dirty="0"/>
              <a:t>Preferences – A few basic settings, you likely won’t need to use this</a:t>
            </a:r>
          </a:p>
          <a:p>
            <a:pPr marL="457200" indent="-457200">
              <a:buAutoNum type="arabicPeriod"/>
            </a:pPr>
            <a:r>
              <a:rPr lang="en-US" dirty="0"/>
              <a:t>Print – This is to print a copy of the text, does not offer any formatting options</a:t>
            </a:r>
            <a:br>
              <a:rPr lang="en-US" dirty="0"/>
            </a:br>
            <a:endParaRPr lang="en-US" dirty="0"/>
          </a:p>
          <a:p>
            <a:pPr marL="457200" indent="-457200">
              <a:buAutoNum type="arabicPeriod"/>
            </a:pPr>
            <a:endParaRPr lang="en-US" dirty="0"/>
          </a:p>
        </p:txBody>
      </p:sp>
      <p:sp>
        <p:nvSpPr>
          <p:cNvPr id="5" name="Title 4"/>
          <p:cNvSpPr>
            <a:spLocks noGrp="1"/>
          </p:cNvSpPr>
          <p:nvPr>
            <p:ph type="title"/>
          </p:nvPr>
        </p:nvSpPr>
        <p:spPr>
          <a:xfrm>
            <a:off x="629920" y="338328"/>
            <a:ext cx="10954512" cy="708940"/>
          </a:xfrm>
        </p:spPr>
        <p:txBody>
          <a:bodyPr/>
          <a:lstStyle/>
          <a:p>
            <a:r>
              <a:rPr lang="en-US"/>
              <a:t>Components of Oxygen –Menu</a:t>
            </a:r>
          </a:p>
        </p:txBody>
      </p:sp>
      <p:sp>
        <p:nvSpPr>
          <p:cNvPr id="18" name="Rectangle 17">
            <a:extLst>
              <a:ext uri="{FF2B5EF4-FFF2-40B4-BE49-F238E27FC236}">
                <a16:creationId xmlns:a16="http://schemas.microsoft.com/office/drawing/2014/main" id="{9331A9AC-491B-4F4B-83EB-741D269A361A}"/>
              </a:ext>
            </a:extLst>
          </p:cNvPr>
          <p:cNvSpPr/>
          <p:nvPr/>
        </p:nvSpPr>
        <p:spPr>
          <a:xfrm>
            <a:off x="4950446" y="5082691"/>
            <a:ext cx="7365506" cy="646331"/>
          </a:xfrm>
          <a:prstGeom prst="rect">
            <a:avLst/>
          </a:prstGeom>
        </p:spPr>
        <p:txBody>
          <a:bodyPr wrap="square">
            <a:spAutoFit/>
          </a:bodyPr>
          <a:lstStyle/>
          <a:p>
            <a:r>
              <a:rPr lang="en-US" b="1">
                <a:solidFill>
                  <a:srgbClr val="0BB096"/>
                </a:solidFill>
              </a:rPr>
              <a:t>Tip: If your Oxygen display is too small use Control &amp; + or Control and the mouse wheel to zoom in</a:t>
            </a:r>
            <a:endParaRPr lang="en-US" b="1"/>
          </a:p>
        </p:txBody>
      </p:sp>
      <p:pic>
        <p:nvPicPr>
          <p:cNvPr id="2" name="Picture 1">
            <a:extLst>
              <a:ext uri="{FF2B5EF4-FFF2-40B4-BE49-F238E27FC236}">
                <a16:creationId xmlns:a16="http://schemas.microsoft.com/office/drawing/2014/main" id="{4E1A585D-7CB3-4289-B69B-21F2315BE48A}"/>
              </a:ext>
            </a:extLst>
          </p:cNvPr>
          <p:cNvPicPr>
            <a:picLocks noChangeAspect="1"/>
          </p:cNvPicPr>
          <p:nvPr/>
        </p:nvPicPr>
        <p:blipFill>
          <a:blip r:embed="rId2"/>
          <a:stretch>
            <a:fillRect/>
          </a:stretch>
        </p:blipFill>
        <p:spPr>
          <a:xfrm>
            <a:off x="6107176" y="1592429"/>
            <a:ext cx="4389500" cy="3490262"/>
          </a:xfrm>
          <a:prstGeom prst="rect">
            <a:avLst/>
          </a:prstGeom>
        </p:spPr>
      </p:pic>
    </p:spTree>
    <p:extLst>
      <p:ext uri="{BB962C8B-B14F-4D97-AF65-F5344CB8AC3E}">
        <p14:creationId xmlns:p14="http://schemas.microsoft.com/office/powerpoint/2010/main" val="177832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8135" y="2803538"/>
            <a:ext cx="11236297" cy="2705722"/>
          </a:xfrm>
        </p:spPr>
        <p:txBody>
          <a:bodyPr/>
          <a:lstStyle/>
          <a:p>
            <a:pPr marL="457200" indent="-457200">
              <a:buAutoNum type="arabicPeriod"/>
            </a:pPr>
            <a:r>
              <a:rPr lang="en-US" dirty="0"/>
              <a:t>Save, this will save a draft copy of the file. This can be used if your browser or application crashes to avoid lost edits. You should save once in a while when working on a large set of edits but do not need to do it too frequently.</a:t>
            </a:r>
          </a:p>
          <a:p>
            <a:pPr marL="457200" indent="-457200">
              <a:buAutoNum type="arabicPeriod"/>
            </a:pPr>
            <a:r>
              <a:rPr lang="en-US" dirty="0"/>
              <a:t>Abandon Edits will discard any changes and close the file.</a:t>
            </a:r>
          </a:p>
          <a:p>
            <a:pPr marL="457200" indent="-457200">
              <a:buAutoNum type="arabicPeriod"/>
            </a:pPr>
            <a:r>
              <a:rPr lang="en-US" dirty="0"/>
              <a:t>Save and Close will save your edits to BWIP or the </a:t>
            </a:r>
            <a:r>
              <a:rPr lang="en-US" dirty="0" err="1"/>
              <a:t>WebQ</a:t>
            </a:r>
            <a:r>
              <a:rPr lang="en-US" dirty="0"/>
              <a:t> and close the file.</a:t>
            </a:r>
          </a:p>
          <a:p>
            <a:r>
              <a:rPr lang="en-US" dirty="0"/>
              <a:t>Oxygen auto-saves every 60 seconds, the manual save button can supplement this for an added layer of security.</a:t>
            </a:r>
          </a:p>
          <a:p>
            <a:r>
              <a:rPr lang="en-US" dirty="0"/>
              <a:t>Do not close your browser tab! Any files you have open should have Abandon Edits or Save and Close run. </a:t>
            </a:r>
          </a:p>
          <a:p>
            <a:r>
              <a:rPr lang="en-US" dirty="0"/>
              <a:t>Do not leave documents open overnight, this can cause issues. </a:t>
            </a:r>
          </a:p>
        </p:txBody>
      </p:sp>
      <p:sp>
        <p:nvSpPr>
          <p:cNvPr id="5" name="Title 4"/>
          <p:cNvSpPr>
            <a:spLocks noGrp="1"/>
          </p:cNvSpPr>
          <p:nvPr>
            <p:ph type="title"/>
          </p:nvPr>
        </p:nvSpPr>
        <p:spPr>
          <a:xfrm>
            <a:off x="629920" y="338328"/>
            <a:ext cx="10954512" cy="708940"/>
          </a:xfrm>
        </p:spPr>
        <p:txBody>
          <a:bodyPr/>
          <a:lstStyle/>
          <a:p>
            <a:r>
              <a:rPr lang="en-US"/>
              <a:t>Saving Files in Oxygen</a:t>
            </a:r>
          </a:p>
        </p:txBody>
      </p:sp>
      <p:pic>
        <p:nvPicPr>
          <p:cNvPr id="4" name="Picture 3">
            <a:extLst>
              <a:ext uri="{FF2B5EF4-FFF2-40B4-BE49-F238E27FC236}">
                <a16:creationId xmlns:a16="http://schemas.microsoft.com/office/drawing/2014/main" id="{9AFF8B65-497F-4056-8D2F-40DCE5AAA6DB}"/>
              </a:ext>
            </a:extLst>
          </p:cNvPr>
          <p:cNvPicPr>
            <a:picLocks noChangeAspect="1"/>
          </p:cNvPicPr>
          <p:nvPr/>
        </p:nvPicPr>
        <p:blipFill>
          <a:blip r:embed="rId2"/>
          <a:stretch>
            <a:fillRect/>
          </a:stretch>
        </p:blipFill>
        <p:spPr>
          <a:xfrm>
            <a:off x="2872393" y="967118"/>
            <a:ext cx="8001693" cy="1615580"/>
          </a:xfrm>
          <a:prstGeom prst="rect">
            <a:avLst/>
          </a:prstGeom>
        </p:spPr>
      </p:pic>
    </p:spTree>
    <p:extLst>
      <p:ext uri="{BB962C8B-B14F-4D97-AF65-F5344CB8AC3E}">
        <p14:creationId xmlns:p14="http://schemas.microsoft.com/office/powerpoint/2010/main" val="219714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68378" y="1321587"/>
            <a:ext cx="3089634" cy="4391149"/>
          </a:xfrm>
        </p:spPr>
        <p:txBody>
          <a:bodyPr/>
          <a:lstStyle/>
          <a:p>
            <a:pPr marL="457200" indent="-457200">
              <a:buAutoNum type="arabicPeriod"/>
            </a:pPr>
            <a:endParaRPr lang="en-US"/>
          </a:p>
          <a:p>
            <a:pPr marL="457200" indent="-457200">
              <a:buAutoNum type="arabicPeriod"/>
            </a:pPr>
            <a:endParaRPr lang="en-US"/>
          </a:p>
          <a:p>
            <a:pPr marL="457200" indent="-457200">
              <a:buAutoNum type="arabicPeriod"/>
            </a:pPr>
            <a:endParaRPr lang="en-US"/>
          </a:p>
          <a:p>
            <a:pPr marL="457200" indent="-457200">
              <a:buAutoNum type="arabicPeriod"/>
            </a:pPr>
            <a:r>
              <a:rPr lang="en-US"/>
              <a:t>Show/hide outline</a:t>
            </a:r>
            <a:br>
              <a:rPr lang="en-US"/>
            </a:br>
            <a:endParaRPr lang="en-US"/>
          </a:p>
          <a:p>
            <a:pPr marL="457200" indent="-457200">
              <a:buAutoNum type="arabicPeriod"/>
            </a:pPr>
            <a:r>
              <a:rPr lang="en-US"/>
              <a:t>Set tag display mode</a:t>
            </a:r>
            <a:br>
              <a:rPr lang="en-US"/>
            </a:br>
            <a:endParaRPr lang="en-US"/>
          </a:p>
          <a:p>
            <a:pPr marL="457200" indent="-457200">
              <a:buAutoNum type="arabicPeriod"/>
            </a:pPr>
            <a:r>
              <a:rPr lang="en-US"/>
              <a:t>Move bar top/bottom</a:t>
            </a:r>
            <a:br>
              <a:rPr lang="en-US"/>
            </a:br>
            <a:endParaRPr lang="en-US"/>
          </a:p>
          <a:p>
            <a:pPr marL="457200" indent="-457200">
              <a:buAutoNum type="arabicPeriod"/>
            </a:pPr>
            <a:r>
              <a:rPr lang="en-US"/>
              <a:t>Show/hide validation</a:t>
            </a:r>
          </a:p>
        </p:txBody>
      </p:sp>
      <p:sp>
        <p:nvSpPr>
          <p:cNvPr id="5" name="Title 4"/>
          <p:cNvSpPr>
            <a:spLocks noGrp="1"/>
          </p:cNvSpPr>
          <p:nvPr>
            <p:ph type="title"/>
          </p:nvPr>
        </p:nvSpPr>
        <p:spPr/>
        <p:txBody>
          <a:bodyPr/>
          <a:lstStyle/>
          <a:p>
            <a:r>
              <a:rPr lang="en-US"/>
              <a:t>Configuring the Oxygen Display</a:t>
            </a:r>
          </a:p>
        </p:txBody>
      </p:sp>
      <p:pic>
        <p:nvPicPr>
          <p:cNvPr id="2" name="Picture 1">
            <a:extLst>
              <a:ext uri="{FF2B5EF4-FFF2-40B4-BE49-F238E27FC236}">
                <a16:creationId xmlns:a16="http://schemas.microsoft.com/office/drawing/2014/main" id="{4693EDE0-8E82-48FA-B236-AE4FBF0E126B}"/>
              </a:ext>
            </a:extLst>
          </p:cNvPr>
          <p:cNvPicPr>
            <a:picLocks noChangeAspect="1"/>
          </p:cNvPicPr>
          <p:nvPr/>
        </p:nvPicPr>
        <p:blipFill>
          <a:blip r:embed="rId2"/>
          <a:stretch>
            <a:fillRect/>
          </a:stretch>
        </p:blipFill>
        <p:spPr>
          <a:xfrm>
            <a:off x="3675181" y="1321588"/>
            <a:ext cx="8268417" cy="4610500"/>
          </a:xfrm>
          <a:prstGeom prst="rect">
            <a:avLst/>
          </a:prstGeom>
        </p:spPr>
      </p:pic>
    </p:spTree>
    <p:extLst>
      <p:ext uri="{BB962C8B-B14F-4D97-AF65-F5344CB8AC3E}">
        <p14:creationId xmlns:p14="http://schemas.microsoft.com/office/powerpoint/2010/main" val="386761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09498" y="4523231"/>
            <a:ext cx="10420602" cy="1363980"/>
          </a:xfrm>
        </p:spPr>
        <p:txBody>
          <a:bodyPr/>
          <a:lstStyle/>
          <a:p>
            <a:pPr marL="457200" indent="-457200">
              <a:buAutoNum type="arabicPeriod"/>
            </a:pPr>
            <a:r>
              <a:rPr lang="en-US"/>
              <a:t>Cursor location</a:t>
            </a:r>
          </a:p>
          <a:p>
            <a:pPr marL="457200" indent="-457200">
              <a:buAutoNum type="arabicPeriod"/>
            </a:pPr>
            <a:r>
              <a:rPr lang="en-US"/>
              <a:t>Breadcrumb showing element structure, clicking an element will select it and the contents</a:t>
            </a:r>
          </a:p>
          <a:p>
            <a:pPr marL="457200" indent="-457200">
              <a:buAutoNum type="arabicPeriod"/>
            </a:pPr>
            <a:r>
              <a:rPr lang="en-US"/>
              <a:t>This arrow moves the breadcrumb trail to the top or bottom of the editing pane</a:t>
            </a:r>
          </a:p>
        </p:txBody>
      </p:sp>
      <p:sp>
        <p:nvSpPr>
          <p:cNvPr id="5" name="Title 4"/>
          <p:cNvSpPr>
            <a:spLocks noGrp="1"/>
          </p:cNvSpPr>
          <p:nvPr>
            <p:ph type="title"/>
          </p:nvPr>
        </p:nvSpPr>
        <p:spPr/>
        <p:txBody>
          <a:bodyPr/>
          <a:lstStyle/>
          <a:p>
            <a:r>
              <a:rPr lang="en-US"/>
              <a:t>Breadcrumb Trail</a:t>
            </a:r>
          </a:p>
        </p:txBody>
      </p:sp>
      <p:pic>
        <p:nvPicPr>
          <p:cNvPr id="3" name="Picture 2">
            <a:extLst>
              <a:ext uri="{FF2B5EF4-FFF2-40B4-BE49-F238E27FC236}">
                <a16:creationId xmlns:a16="http://schemas.microsoft.com/office/drawing/2014/main" id="{AB1D20C0-EC0B-4C38-912F-0AC37D120EC7}"/>
              </a:ext>
            </a:extLst>
          </p:cNvPr>
          <p:cNvPicPr>
            <a:picLocks noChangeAspect="1"/>
          </p:cNvPicPr>
          <p:nvPr/>
        </p:nvPicPr>
        <p:blipFill>
          <a:blip r:embed="rId2"/>
          <a:stretch>
            <a:fillRect/>
          </a:stretch>
        </p:blipFill>
        <p:spPr>
          <a:xfrm>
            <a:off x="1123525" y="1032503"/>
            <a:ext cx="9792549" cy="3383573"/>
          </a:xfrm>
          <a:prstGeom prst="rect">
            <a:avLst/>
          </a:prstGeom>
        </p:spPr>
      </p:pic>
    </p:spTree>
    <p:extLst>
      <p:ext uri="{BB962C8B-B14F-4D97-AF65-F5344CB8AC3E}">
        <p14:creationId xmlns:p14="http://schemas.microsoft.com/office/powerpoint/2010/main" val="395004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106635" y="1205731"/>
            <a:ext cx="3089634" cy="1506989"/>
          </a:xfrm>
        </p:spPr>
        <p:txBody>
          <a:bodyPr/>
          <a:lstStyle/>
          <a:p>
            <a:pPr marL="0" indent="0">
              <a:buNone/>
            </a:pPr>
            <a:r>
              <a:rPr lang="en-US"/>
              <a:t>On the far left of the breadcrumb trail there is a button to open the </a:t>
            </a:r>
            <a:r>
              <a:rPr lang="en-US" err="1"/>
              <a:t>tav</a:t>
            </a:r>
            <a:r>
              <a:rPr lang="en-US"/>
              <a:t> view menu</a:t>
            </a:r>
          </a:p>
        </p:txBody>
      </p:sp>
      <p:sp>
        <p:nvSpPr>
          <p:cNvPr id="5" name="Title 4"/>
          <p:cNvSpPr>
            <a:spLocks noGrp="1"/>
          </p:cNvSpPr>
          <p:nvPr>
            <p:ph type="title"/>
          </p:nvPr>
        </p:nvSpPr>
        <p:spPr/>
        <p:txBody>
          <a:bodyPr/>
          <a:lstStyle/>
          <a:p>
            <a:r>
              <a:rPr lang="en-US"/>
              <a:t>Tag View Mode</a:t>
            </a:r>
          </a:p>
        </p:txBody>
      </p:sp>
      <p:pic>
        <p:nvPicPr>
          <p:cNvPr id="3" name="Picture 2">
            <a:extLst>
              <a:ext uri="{FF2B5EF4-FFF2-40B4-BE49-F238E27FC236}">
                <a16:creationId xmlns:a16="http://schemas.microsoft.com/office/drawing/2014/main" id="{C4BCBDE0-4C8E-43CD-B1C2-8DFF297DA4FB}"/>
              </a:ext>
            </a:extLst>
          </p:cNvPr>
          <p:cNvPicPr>
            <a:picLocks noChangeAspect="1"/>
          </p:cNvPicPr>
          <p:nvPr/>
        </p:nvPicPr>
        <p:blipFill>
          <a:blip r:embed="rId2"/>
          <a:stretch>
            <a:fillRect/>
          </a:stretch>
        </p:blipFill>
        <p:spPr>
          <a:xfrm>
            <a:off x="392322" y="1205731"/>
            <a:ext cx="2476715" cy="1821338"/>
          </a:xfrm>
          <a:prstGeom prst="rect">
            <a:avLst/>
          </a:prstGeom>
        </p:spPr>
      </p:pic>
      <p:sp>
        <p:nvSpPr>
          <p:cNvPr id="7" name="Text Placeholder 5">
            <a:extLst>
              <a:ext uri="{FF2B5EF4-FFF2-40B4-BE49-F238E27FC236}">
                <a16:creationId xmlns:a16="http://schemas.microsoft.com/office/drawing/2014/main" id="{A3A3D739-4772-4EE6-A1F5-1983386C8F30}"/>
              </a:ext>
            </a:extLst>
          </p:cNvPr>
          <p:cNvSpPr txBox="1">
            <a:spLocks/>
          </p:cNvSpPr>
          <p:nvPr/>
        </p:nvSpPr>
        <p:spPr>
          <a:xfrm>
            <a:off x="1630679" y="4085089"/>
            <a:ext cx="3089634" cy="708941"/>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rial" panose="020B0604020202020204" pitchFamily="34" charset="0"/>
              <a:buNone/>
            </a:pPr>
            <a:r>
              <a:rPr lang="en-US" kern="0"/>
              <a:t>Full Tags with Attributes</a:t>
            </a:r>
          </a:p>
        </p:txBody>
      </p:sp>
      <p:pic>
        <p:nvPicPr>
          <p:cNvPr id="11" name="Picture 10">
            <a:extLst>
              <a:ext uri="{FF2B5EF4-FFF2-40B4-BE49-F238E27FC236}">
                <a16:creationId xmlns:a16="http://schemas.microsoft.com/office/drawing/2014/main" id="{1519D957-ECDB-46F1-8621-FBFF172AE7EC}"/>
              </a:ext>
            </a:extLst>
          </p:cNvPr>
          <p:cNvPicPr>
            <a:picLocks noChangeAspect="1"/>
          </p:cNvPicPr>
          <p:nvPr/>
        </p:nvPicPr>
        <p:blipFill>
          <a:blip r:embed="rId3"/>
          <a:stretch>
            <a:fillRect/>
          </a:stretch>
        </p:blipFill>
        <p:spPr>
          <a:xfrm>
            <a:off x="1078122" y="3384180"/>
            <a:ext cx="3850519" cy="643330"/>
          </a:xfrm>
          <a:prstGeom prst="rect">
            <a:avLst/>
          </a:prstGeom>
        </p:spPr>
      </p:pic>
      <p:pic>
        <p:nvPicPr>
          <p:cNvPr id="12" name="Picture 11">
            <a:extLst>
              <a:ext uri="{FF2B5EF4-FFF2-40B4-BE49-F238E27FC236}">
                <a16:creationId xmlns:a16="http://schemas.microsoft.com/office/drawing/2014/main" id="{D4F79380-A467-4C45-A695-A8C4B3E170B9}"/>
              </a:ext>
            </a:extLst>
          </p:cNvPr>
          <p:cNvPicPr>
            <a:picLocks noChangeAspect="1"/>
          </p:cNvPicPr>
          <p:nvPr/>
        </p:nvPicPr>
        <p:blipFill>
          <a:blip r:embed="rId4"/>
          <a:stretch>
            <a:fillRect/>
          </a:stretch>
        </p:blipFill>
        <p:spPr>
          <a:xfrm>
            <a:off x="1370742" y="4838870"/>
            <a:ext cx="3265278" cy="628718"/>
          </a:xfrm>
          <a:prstGeom prst="rect">
            <a:avLst/>
          </a:prstGeom>
        </p:spPr>
      </p:pic>
      <p:pic>
        <p:nvPicPr>
          <p:cNvPr id="14" name="Picture 13">
            <a:extLst>
              <a:ext uri="{FF2B5EF4-FFF2-40B4-BE49-F238E27FC236}">
                <a16:creationId xmlns:a16="http://schemas.microsoft.com/office/drawing/2014/main" id="{72858496-BB19-47B6-B083-4A29C4C027F4}"/>
              </a:ext>
            </a:extLst>
          </p:cNvPr>
          <p:cNvPicPr>
            <a:picLocks noChangeAspect="1"/>
          </p:cNvPicPr>
          <p:nvPr/>
        </p:nvPicPr>
        <p:blipFill>
          <a:blip r:embed="rId5"/>
          <a:stretch>
            <a:fillRect/>
          </a:stretch>
        </p:blipFill>
        <p:spPr>
          <a:xfrm>
            <a:off x="8270803" y="4801300"/>
            <a:ext cx="3044298" cy="584145"/>
          </a:xfrm>
          <a:prstGeom prst="rect">
            <a:avLst/>
          </a:prstGeom>
        </p:spPr>
      </p:pic>
      <p:sp>
        <p:nvSpPr>
          <p:cNvPr id="17" name="Text Placeholder 5">
            <a:extLst>
              <a:ext uri="{FF2B5EF4-FFF2-40B4-BE49-F238E27FC236}">
                <a16:creationId xmlns:a16="http://schemas.microsoft.com/office/drawing/2014/main" id="{B38E7FAD-F8A1-4DCA-894C-9C0B4878F58F}"/>
              </a:ext>
            </a:extLst>
          </p:cNvPr>
          <p:cNvSpPr txBox="1">
            <a:spLocks/>
          </p:cNvSpPr>
          <p:nvPr/>
        </p:nvSpPr>
        <p:spPr>
          <a:xfrm>
            <a:off x="2314155" y="5493616"/>
            <a:ext cx="3089634" cy="708941"/>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rial" panose="020B0604020202020204" pitchFamily="34" charset="0"/>
              <a:buNone/>
            </a:pPr>
            <a:r>
              <a:rPr lang="en-US" kern="0"/>
              <a:t>Full Tags</a:t>
            </a:r>
          </a:p>
        </p:txBody>
      </p:sp>
      <p:sp>
        <p:nvSpPr>
          <p:cNvPr id="18" name="Text Placeholder 5">
            <a:extLst>
              <a:ext uri="{FF2B5EF4-FFF2-40B4-BE49-F238E27FC236}">
                <a16:creationId xmlns:a16="http://schemas.microsoft.com/office/drawing/2014/main" id="{DF70D590-80DA-43B8-8865-9BD73A91EE1E}"/>
              </a:ext>
            </a:extLst>
          </p:cNvPr>
          <p:cNvSpPr txBox="1">
            <a:spLocks/>
          </p:cNvSpPr>
          <p:nvPr/>
        </p:nvSpPr>
        <p:spPr>
          <a:xfrm>
            <a:off x="8016330" y="5444756"/>
            <a:ext cx="3553245" cy="708941"/>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rial" panose="020B0604020202020204" pitchFamily="34" charset="0"/>
              <a:buNone/>
            </a:pPr>
            <a:r>
              <a:rPr lang="en-US" kern="0"/>
              <a:t>No tags (not recommended)</a:t>
            </a:r>
          </a:p>
        </p:txBody>
      </p:sp>
      <p:pic>
        <p:nvPicPr>
          <p:cNvPr id="19" name="Picture 18">
            <a:extLst>
              <a:ext uri="{FF2B5EF4-FFF2-40B4-BE49-F238E27FC236}">
                <a16:creationId xmlns:a16="http://schemas.microsoft.com/office/drawing/2014/main" id="{ADE4D596-A7F8-4ABB-AC09-BBBA6E5DCF02}"/>
              </a:ext>
            </a:extLst>
          </p:cNvPr>
          <p:cNvPicPr>
            <a:picLocks noChangeAspect="1"/>
          </p:cNvPicPr>
          <p:nvPr/>
        </p:nvPicPr>
        <p:blipFill>
          <a:blip r:embed="rId6"/>
          <a:stretch>
            <a:fillRect/>
          </a:stretch>
        </p:blipFill>
        <p:spPr>
          <a:xfrm>
            <a:off x="7963080" y="3325065"/>
            <a:ext cx="3022343" cy="705213"/>
          </a:xfrm>
          <a:prstGeom prst="rect">
            <a:avLst/>
          </a:prstGeom>
        </p:spPr>
      </p:pic>
      <p:sp>
        <p:nvSpPr>
          <p:cNvPr id="20" name="Text Placeholder 5">
            <a:extLst>
              <a:ext uri="{FF2B5EF4-FFF2-40B4-BE49-F238E27FC236}">
                <a16:creationId xmlns:a16="http://schemas.microsoft.com/office/drawing/2014/main" id="{2B09033C-D0CD-4FE5-A301-2A394979ED37}"/>
              </a:ext>
            </a:extLst>
          </p:cNvPr>
          <p:cNvSpPr txBox="1">
            <a:spLocks/>
          </p:cNvSpPr>
          <p:nvPr/>
        </p:nvSpPr>
        <p:spPr>
          <a:xfrm>
            <a:off x="8958795" y="4059934"/>
            <a:ext cx="3089634" cy="708941"/>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Arial" panose="020B0604020202020204" pitchFamily="34" charset="0"/>
              <a:buNone/>
            </a:pPr>
            <a:r>
              <a:rPr lang="en-US" kern="0"/>
              <a:t>Block Tags</a:t>
            </a:r>
          </a:p>
        </p:txBody>
      </p:sp>
    </p:spTree>
    <p:extLst>
      <p:ext uri="{BB962C8B-B14F-4D97-AF65-F5344CB8AC3E}">
        <p14:creationId xmlns:p14="http://schemas.microsoft.com/office/powerpoint/2010/main" val="307616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68378" y="1321587"/>
            <a:ext cx="3089634" cy="4391149"/>
          </a:xfrm>
        </p:spPr>
        <p:txBody>
          <a:bodyPr/>
          <a:lstStyle/>
          <a:p>
            <a:pPr marL="457200" indent="-457200">
              <a:buAutoNum type="arabicPeriod"/>
            </a:pPr>
            <a:endParaRPr lang="en-US"/>
          </a:p>
          <a:p>
            <a:pPr marL="457200" indent="-457200">
              <a:buAutoNum type="arabicPeriod"/>
            </a:pPr>
            <a:endParaRPr lang="en-US"/>
          </a:p>
          <a:p>
            <a:pPr marL="457200" indent="-457200">
              <a:buAutoNum type="arabicPeriod"/>
            </a:pPr>
            <a:endParaRPr lang="en-US"/>
          </a:p>
          <a:p>
            <a:pPr marL="457200" indent="-457200">
              <a:buAutoNum type="arabicPeriod"/>
            </a:pPr>
            <a:r>
              <a:rPr lang="en-US"/>
              <a:t>Show/hide outline</a:t>
            </a:r>
            <a:br>
              <a:rPr lang="en-US"/>
            </a:br>
            <a:endParaRPr lang="en-US"/>
          </a:p>
          <a:p>
            <a:pPr marL="457200" indent="-457200">
              <a:buAutoNum type="arabicPeriod"/>
            </a:pPr>
            <a:r>
              <a:rPr lang="en-US"/>
              <a:t>Switch from Contents to Structure view</a:t>
            </a:r>
            <a:br>
              <a:rPr lang="en-US"/>
            </a:br>
            <a:endParaRPr lang="en-US"/>
          </a:p>
          <a:p>
            <a:pPr marL="457200" indent="-457200">
              <a:buAutoNum type="arabicPeriod"/>
            </a:pPr>
            <a:r>
              <a:rPr lang="en-US"/>
              <a:t>Expand/contract Outline panel</a:t>
            </a:r>
          </a:p>
        </p:txBody>
      </p:sp>
      <p:sp>
        <p:nvSpPr>
          <p:cNvPr id="5" name="Title 4"/>
          <p:cNvSpPr>
            <a:spLocks noGrp="1"/>
          </p:cNvSpPr>
          <p:nvPr>
            <p:ph type="title"/>
          </p:nvPr>
        </p:nvSpPr>
        <p:spPr/>
        <p:txBody>
          <a:bodyPr/>
          <a:lstStyle/>
          <a:p>
            <a:r>
              <a:rPr lang="en-US"/>
              <a:t>Outline View</a:t>
            </a:r>
          </a:p>
        </p:txBody>
      </p:sp>
      <p:pic>
        <p:nvPicPr>
          <p:cNvPr id="3" name="Picture 2">
            <a:extLst>
              <a:ext uri="{FF2B5EF4-FFF2-40B4-BE49-F238E27FC236}">
                <a16:creationId xmlns:a16="http://schemas.microsoft.com/office/drawing/2014/main" id="{7BD8F917-897A-44E5-B78D-416D42E46AD1}"/>
              </a:ext>
            </a:extLst>
          </p:cNvPr>
          <p:cNvPicPr>
            <a:picLocks noChangeAspect="1"/>
          </p:cNvPicPr>
          <p:nvPr/>
        </p:nvPicPr>
        <p:blipFill>
          <a:blip r:embed="rId2"/>
          <a:stretch>
            <a:fillRect/>
          </a:stretch>
        </p:blipFill>
        <p:spPr>
          <a:xfrm>
            <a:off x="3748893" y="1889632"/>
            <a:ext cx="3383573" cy="2956816"/>
          </a:xfrm>
          <a:prstGeom prst="rect">
            <a:avLst/>
          </a:prstGeom>
        </p:spPr>
      </p:pic>
      <p:pic>
        <p:nvPicPr>
          <p:cNvPr id="4" name="Picture 3">
            <a:extLst>
              <a:ext uri="{FF2B5EF4-FFF2-40B4-BE49-F238E27FC236}">
                <a16:creationId xmlns:a16="http://schemas.microsoft.com/office/drawing/2014/main" id="{7131842F-DBC0-49EB-893C-3472F5D77F4D}"/>
              </a:ext>
            </a:extLst>
          </p:cNvPr>
          <p:cNvPicPr>
            <a:picLocks noChangeAspect="1"/>
          </p:cNvPicPr>
          <p:nvPr/>
        </p:nvPicPr>
        <p:blipFill>
          <a:blip r:embed="rId3"/>
          <a:stretch>
            <a:fillRect/>
          </a:stretch>
        </p:blipFill>
        <p:spPr>
          <a:xfrm>
            <a:off x="8115153" y="1870580"/>
            <a:ext cx="3383573" cy="2994920"/>
          </a:xfrm>
          <a:prstGeom prst="rect">
            <a:avLst/>
          </a:prstGeom>
        </p:spPr>
      </p:pic>
      <p:sp>
        <p:nvSpPr>
          <p:cNvPr id="7" name="Text Placeholder 5">
            <a:extLst>
              <a:ext uri="{FF2B5EF4-FFF2-40B4-BE49-F238E27FC236}">
                <a16:creationId xmlns:a16="http://schemas.microsoft.com/office/drawing/2014/main" id="{79B67EBA-2246-41AF-A426-627E03575F53}"/>
              </a:ext>
            </a:extLst>
          </p:cNvPr>
          <p:cNvSpPr txBox="1">
            <a:spLocks/>
          </p:cNvSpPr>
          <p:nvPr/>
        </p:nvSpPr>
        <p:spPr>
          <a:xfrm>
            <a:off x="3623058" y="4929008"/>
            <a:ext cx="4278882" cy="1567456"/>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kern="0"/>
              <a:t>Contents: see the text of your document. In analysis.98 documents, you will see the BNA.ID and the </a:t>
            </a:r>
            <a:r>
              <a:rPr lang="en-US" kern="0" err="1"/>
              <a:t>content.group</a:t>
            </a:r>
            <a:r>
              <a:rPr lang="en-US" kern="0"/>
              <a:t> name</a:t>
            </a:r>
          </a:p>
        </p:txBody>
      </p:sp>
      <p:sp>
        <p:nvSpPr>
          <p:cNvPr id="8" name="Text Placeholder 5">
            <a:extLst>
              <a:ext uri="{FF2B5EF4-FFF2-40B4-BE49-F238E27FC236}">
                <a16:creationId xmlns:a16="http://schemas.microsoft.com/office/drawing/2014/main" id="{D8D69242-78F8-4578-AB44-68355BAABDF1}"/>
              </a:ext>
            </a:extLst>
          </p:cNvPr>
          <p:cNvSpPr txBox="1">
            <a:spLocks/>
          </p:cNvSpPr>
          <p:nvPr/>
        </p:nvSpPr>
        <p:spPr>
          <a:xfrm>
            <a:off x="8027418" y="4929008"/>
            <a:ext cx="4278882" cy="1567456"/>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kern="0"/>
              <a:t>Contents: see the way the document is tagged and the way elements are nested</a:t>
            </a:r>
          </a:p>
        </p:txBody>
      </p:sp>
    </p:spTree>
    <p:extLst>
      <p:ext uri="{BB962C8B-B14F-4D97-AF65-F5344CB8AC3E}">
        <p14:creationId xmlns:p14="http://schemas.microsoft.com/office/powerpoint/2010/main" val="23963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Using Oxygen</a:t>
            </a:r>
            <a:br>
              <a:rPr lang="en-US"/>
            </a:br>
            <a:r>
              <a:rPr lang="en-US">
                <a:solidFill>
                  <a:srgbClr val="0BB096"/>
                </a:solidFill>
              </a:rPr>
              <a:t>Basic Editing</a:t>
            </a:r>
          </a:p>
        </p:txBody>
      </p:sp>
    </p:spTree>
    <p:extLst>
      <p:ext uri="{BB962C8B-B14F-4D97-AF65-F5344CB8AC3E}">
        <p14:creationId xmlns:p14="http://schemas.microsoft.com/office/powerpoint/2010/main" val="378782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828800"/>
            <a:ext cx="3901006" cy="4114800"/>
          </a:xfrm>
        </p:spPr>
        <p:txBody>
          <a:bodyPr/>
          <a:lstStyle/>
          <a:p>
            <a:r>
              <a:rPr lang="en-US" dirty="0"/>
              <a:t>Text is added, removed, and changed in the body panel</a:t>
            </a:r>
          </a:p>
          <a:p>
            <a:endParaRPr lang="en-US" dirty="0"/>
          </a:p>
          <a:p>
            <a:r>
              <a:rPr lang="en-US" dirty="0"/>
              <a:t>Copy/paste works as normal using keyboard shortcuts (Ctrl + C, Ctrl + X, Ctrl + V)</a:t>
            </a:r>
          </a:p>
          <a:p>
            <a:endParaRPr lang="en-US" dirty="0"/>
          </a:p>
          <a:p>
            <a:r>
              <a:rPr lang="en-US" dirty="0"/>
              <a:t>Spell check is in line with misspelled words highlighted, right clicking will bring up the menu</a:t>
            </a:r>
          </a:p>
        </p:txBody>
      </p:sp>
      <p:sp>
        <p:nvSpPr>
          <p:cNvPr id="5" name="Title 4"/>
          <p:cNvSpPr>
            <a:spLocks noGrp="1"/>
          </p:cNvSpPr>
          <p:nvPr>
            <p:ph type="title"/>
          </p:nvPr>
        </p:nvSpPr>
        <p:spPr/>
        <p:txBody>
          <a:bodyPr/>
          <a:lstStyle/>
          <a:p>
            <a:r>
              <a:rPr lang="en-US"/>
              <a:t>Basic Editing - Text</a:t>
            </a:r>
          </a:p>
        </p:txBody>
      </p:sp>
      <p:pic>
        <p:nvPicPr>
          <p:cNvPr id="2" name="Picture 1">
            <a:extLst>
              <a:ext uri="{FF2B5EF4-FFF2-40B4-BE49-F238E27FC236}">
                <a16:creationId xmlns:a16="http://schemas.microsoft.com/office/drawing/2014/main" id="{3F95892F-AF3D-4C7D-ACD7-702949200325}"/>
              </a:ext>
            </a:extLst>
          </p:cNvPr>
          <p:cNvPicPr>
            <a:picLocks noChangeAspect="1"/>
          </p:cNvPicPr>
          <p:nvPr/>
        </p:nvPicPr>
        <p:blipFill>
          <a:blip r:embed="rId2"/>
          <a:stretch>
            <a:fillRect/>
          </a:stretch>
        </p:blipFill>
        <p:spPr>
          <a:xfrm>
            <a:off x="5452978" y="1214128"/>
            <a:ext cx="5849166" cy="4429743"/>
          </a:xfrm>
          <a:prstGeom prst="rect">
            <a:avLst/>
          </a:prstGeom>
        </p:spPr>
      </p:pic>
    </p:spTree>
    <p:extLst>
      <p:ext uri="{BB962C8B-B14F-4D97-AF65-F5344CB8AC3E}">
        <p14:creationId xmlns:p14="http://schemas.microsoft.com/office/powerpoint/2010/main" val="295633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828800"/>
            <a:ext cx="3901006" cy="4114800"/>
          </a:xfrm>
        </p:spPr>
        <p:txBody>
          <a:bodyPr/>
          <a:lstStyle/>
          <a:p>
            <a:r>
              <a:rPr lang="en-US"/>
              <a:t>The Enter key is used to add a tag</a:t>
            </a:r>
          </a:p>
          <a:p>
            <a:endParaRPr lang="en-US"/>
          </a:p>
          <a:p>
            <a:r>
              <a:rPr lang="en-US"/>
              <a:t>You can select text before adding a tag to wrap that text</a:t>
            </a:r>
          </a:p>
          <a:p>
            <a:endParaRPr lang="en-US"/>
          </a:p>
          <a:p>
            <a:r>
              <a:rPr lang="en-US"/>
              <a:t>Or you can put your cursor before or after text and tags to enter a tag at that spot</a:t>
            </a:r>
          </a:p>
          <a:p>
            <a:endParaRPr lang="en-US"/>
          </a:p>
          <a:p>
            <a:r>
              <a:rPr lang="en-US"/>
              <a:t>You can also Insert Element from the right click menu</a:t>
            </a:r>
          </a:p>
        </p:txBody>
      </p:sp>
      <p:sp>
        <p:nvSpPr>
          <p:cNvPr id="5" name="Title 4"/>
          <p:cNvSpPr>
            <a:spLocks noGrp="1"/>
          </p:cNvSpPr>
          <p:nvPr>
            <p:ph type="title"/>
          </p:nvPr>
        </p:nvSpPr>
        <p:spPr/>
        <p:txBody>
          <a:bodyPr/>
          <a:lstStyle/>
          <a:p>
            <a:r>
              <a:rPr lang="en-US"/>
              <a:t>Basic Editing – Adding Tags</a:t>
            </a:r>
          </a:p>
        </p:txBody>
      </p:sp>
      <p:pic>
        <p:nvPicPr>
          <p:cNvPr id="3" name="Picture 2">
            <a:extLst>
              <a:ext uri="{FF2B5EF4-FFF2-40B4-BE49-F238E27FC236}">
                <a16:creationId xmlns:a16="http://schemas.microsoft.com/office/drawing/2014/main" id="{503E33B2-3BB0-4B82-AABF-271E6E1BDD18}"/>
              </a:ext>
            </a:extLst>
          </p:cNvPr>
          <p:cNvPicPr>
            <a:picLocks noChangeAspect="1"/>
          </p:cNvPicPr>
          <p:nvPr/>
        </p:nvPicPr>
        <p:blipFill>
          <a:blip r:embed="rId2"/>
          <a:stretch>
            <a:fillRect/>
          </a:stretch>
        </p:blipFill>
        <p:spPr>
          <a:xfrm>
            <a:off x="4924433" y="2278327"/>
            <a:ext cx="2796782" cy="1219306"/>
          </a:xfrm>
          <a:prstGeom prst="rect">
            <a:avLst/>
          </a:prstGeom>
        </p:spPr>
      </p:pic>
      <p:pic>
        <p:nvPicPr>
          <p:cNvPr id="4" name="Picture 3">
            <a:extLst>
              <a:ext uri="{FF2B5EF4-FFF2-40B4-BE49-F238E27FC236}">
                <a16:creationId xmlns:a16="http://schemas.microsoft.com/office/drawing/2014/main" id="{C9CC27D7-59F2-41CE-A77D-D8B04863CEB1}"/>
              </a:ext>
            </a:extLst>
          </p:cNvPr>
          <p:cNvPicPr>
            <a:picLocks noChangeAspect="1"/>
          </p:cNvPicPr>
          <p:nvPr/>
        </p:nvPicPr>
        <p:blipFill>
          <a:blip r:embed="rId3"/>
          <a:stretch>
            <a:fillRect/>
          </a:stretch>
        </p:blipFill>
        <p:spPr>
          <a:xfrm>
            <a:off x="8000920" y="2545058"/>
            <a:ext cx="1844200" cy="502964"/>
          </a:xfrm>
          <a:prstGeom prst="rect">
            <a:avLst/>
          </a:prstGeom>
        </p:spPr>
      </p:pic>
      <p:pic>
        <p:nvPicPr>
          <p:cNvPr id="7" name="Picture 6">
            <a:extLst>
              <a:ext uri="{FF2B5EF4-FFF2-40B4-BE49-F238E27FC236}">
                <a16:creationId xmlns:a16="http://schemas.microsoft.com/office/drawing/2014/main" id="{D246D0F3-9C4A-4D62-A946-B29603BE8171}"/>
              </a:ext>
            </a:extLst>
          </p:cNvPr>
          <p:cNvPicPr>
            <a:picLocks noChangeAspect="1"/>
          </p:cNvPicPr>
          <p:nvPr/>
        </p:nvPicPr>
        <p:blipFill>
          <a:blip r:embed="rId4"/>
          <a:stretch>
            <a:fillRect/>
          </a:stretch>
        </p:blipFill>
        <p:spPr>
          <a:xfrm>
            <a:off x="4884315" y="3947103"/>
            <a:ext cx="2423370" cy="1310754"/>
          </a:xfrm>
          <a:prstGeom prst="rect">
            <a:avLst/>
          </a:prstGeom>
        </p:spPr>
      </p:pic>
      <p:pic>
        <p:nvPicPr>
          <p:cNvPr id="8" name="Picture 7">
            <a:extLst>
              <a:ext uri="{FF2B5EF4-FFF2-40B4-BE49-F238E27FC236}">
                <a16:creationId xmlns:a16="http://schemas.microsoft.com/office/drawing/2014/main" id="{708934E3-A559-4357-957D-4456BAD3C289}"/>
              </a:ext>
            </a:extLst>
          </p:cNvPr>
          <p:cNvPicPr>
            <a:picLocks noChangeAspect="1"/>
          </p:cNvPicPr>
          <p:nvPr/>
        </p:nvPicPr>
        <p:blipFill>
          <a:blip r:embed="rId5"/>
          <a:stretch>
            <a:fillRect/>
          </a:stretch>
        </p:blipFill>
        <p:spPr>
          <a:xfrm>
            <a:off x="7879002" y="4084281"/>
            <a:ext cx="1798476" cy="883997"/>
          </a:xfrm>
          <a:prstGeom prst="rect">
            <a:avLst/>
          </a:prstGeom>
        </p:spPr>
      </p:pic>
    </p:spTree>
    <p:extLst>
      <p:ext uri="{BB962C8B-B14F-4D97-AF65-F5344CB8AC3E}">
        <p14:creationId xmlns:p14="http://schemas.microsoft.com/office/powerpoint/2010/main" val="97901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a:t>Introduction</a:t>
            </a:r>
            <a:br>
              <a:rPr lang="en-US"/>
            </a:br>
            <a:r>
              <a:rPr lang="en-US">
                <a:solidFill>
                  <a:srgbClr val="0BB096"/>
                </a:solidFill>
              </a:rPr>
              <a:t>What is Oxygen Web Author?</a:t>
            </a:r>
          </a:p>
        </p:txBody>
      </p:sp>
    </p:spTree>
    <p:extLst>
      <p:ext uri="{BB962C8B-B14F-4D97-AF65-F5344CB8AC3E}">
        <p14:creationId xmlns:p14="http://schemas.microsoft.com/office/powerpoint/2010/main" val="415368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9920" y="1367308"/>
            <a:ext cx="5037257" cy="4114800"/>
          </a:xfrm>
        </p:spPr>
        <p:txBody>
          <a:bodyPr/>
          <a:lstStyle/>
          <a:p>
            <a:r>
              <a:rPr lang="en-US"/>
              <a:t>Select replicates the F2 shortcuts:</a:t>
            </a:r>
          </a:p>
          <a:p>
            <a:pPr lvl="1"/>
            <a:r>
              <a:rPr lang="en-US"/>
              <a:t>Element: the text and tags wrapping it</a:t>
            </a:r>
          </a:p>
          <a:p>
            <a:pPr lvl="1"/>
            <a:r>
              <a:rPr lang="en-US"/>
              <a:t>Content: the text inside the tag</a:t>
            </a:r>
          </a:p>
          <a:p>
            <a:pPr lvl="1"/>
            <a:r>
              <a:rPr lang="en-US"/>
              <a:t>Parent: the parent tag and all contents</a:t>
            </a:r>
          </a:p>
          <a:p>
            <a:pPr lvl="1"/>
            <a:endParaRPr lang="en-US"/>
          </a:p>
          <a:p>
            <a:r>
              <a:rPr lang="en-US"/>
              <a:t>Rename Element: </a:t>
            </a:r>
            <a:r>
              <a:rPr lang="en-US" b="0"/>
              <a:t>Change the tag you are inside to another valid tag (e.g. cite to </a:t>
            </a:r>
            <a:r>
              <a:rPr lang="en-US" b="0" err="1"/>
              <a:t>bb.link</a:t>
            </a:r>
            <a:r>
              <a:rPr lang="en-US" b="0"/>
              <a:t>)</a:t>
            </a:r>
          </a:p>
          <a:p>
            <a:pPr marL="342900" lvl="1" indent="0">
              <a:buNone/>
            </a:pPr>
            <a:endParaRPr lang="en-US"/>
          </a:p>
          <a:p>
            <a:r>
              <a:rPr lang="en-US"/>
              <a:t>Delete Element Tags: </a:t>
            </a:r>
            <a:r>
              <a:rPr lang="en-US" b="0"/>
              <a:t>Delete the tag you are inside without removing content</a:t>
            </a:r>
          </a:p>
        </p:txBody>
      </p:sp>
      <p:sp>
        <p:nvSpPr>
          <p:cNvPr id="5" name="Title 4"/>
          <p:cNvSpPr>
            <a:spLocks noGrp="1"/>
          </p:cNvSpPr>
          <p:nvPr>
            <p:ph type="title"/>
          </p:nvPr>
        </p:nvSpPr>
        <p:spPr/>
        <p:txBody>
          <a:bodyPr/>
          <a:lstStyle/>
          <a:p>
            <a:r>
              <a:rPr lang="en-US"/>
              <a:t>Basic Editing – Right Click Menu</a:t>
            </a:r>
          </a:p>
        </p:txBody>
      </p:sp>
      <p:pic>
        <p:nvPicPr>
          <p:cNvPr id="7" name="Picture 6">
            <a:extLst>
              <a:ext uri="{FF2B5EF4-FFF2-40B4-BE49-F238E27FC236}">
                <a16:creationId xmlns:a16="http://schemas.microsoft.com/office/drawing/2014/main" id="{36BB8948-A286-4984-BAF8-ACE4E9CD5CE9}"/>
              </a:ext>
            </a:extLst>
          </p:cNvPr>
          <p:cNvPicPr>
            <a:picLocks noChangeAspect="1"/>
          </p:cNvPicPr>
          <p:nvPr/>
        </p:nvPicPr>
        <p:blipFill>
          <a:blip r:embed="rId2"/>
          <a:stretch>
            <a:fillRect/>
          </a:stretch>
        </p:blipFill>
        <p:spPr>
          <a:xfrm>
            <a:off x="6096000" y="1367308"/>
            <a:ext cx="4925112" cy="3620005"/>
          </a:xfrm>
          <a:prstGeom prst="rect">
            <a:avLst/>
          </a:prstGeom>
        </p:spPr>
      </p:pic>
      <p:sp>
        <p:nvSpPr>
          <p:cNvPr id="8" name="Text Placeholder 5">
            <a:extLst>
              <a:ext uri="{FF2B5EF4-FFF2-40B4-BE49-F238E27FC236}">
                <a16:creationId xmlns:a16="http://schemas.microsoft.com/office/drawing/2014/main" id="{1F3CA980-09EF-4EB6-BCF9-D10F09030A3D}"/>
              </a:ext>
            </a:extLst>
          </p:cNvPr>
          <p:cNvSpPr txBox="1">
            <a:spLocks/>
          </p:cNvSpPr>
          <p:nvPr/>
        </p:nvSpPr>
        <p:spPr>
          <a:xfrm>
            <a:off x="2001132" y="5890882"/>
            <a:ext cx="8189735" cy="708940"/>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1600" b="0" kern="0"/>
              <a:t>(Add Comment, Edit Attributes, Paste Special, and Folding covered in later slides)</a:t>
            </a:r>
          </a:p>
        </p:txBody>
      </p:sp>
    </p:spTree>
    <p:extLst>
      <p:ext uri="{BB962C8B-B14F-4D97-AF65-F5344CB8AC3E}">
        <p14:creationId xmlns:p14="http://schemas.microsoft.com/office/powerpoint/2010/main" val="262125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5" y="1828800"/>
            <a:ext cx="4082555" cy="4114800"/>
          </a:xfrm>
        </p:spPr>
        <p:txBody>
          <a:bodyPr/>
          <a:lstStyle/>
          <a:p>
            <a:endParaRPr lang="en-US"/>
          </a:p>
          <a:p>
            <a:r>
              <a:rPr lang="en-US"/>
              <a:t>Be careful with Delete Element Tags!</a:t>
            </a:r>
          </a:p>
          <a:p>
            <a:endParaRPr lang="en-US" b="0"/>
          </a:p>
          <a:p>
            <a:r>
              <a:rPr lang="en-US" b="0"/>
              <a:t>Using this tool, or others you can cause XML to be invalid</a:t>
            </a:r>
          </a:p>
          <a:p>
            <a:endParaRPr lang="en-US" b="0"/>
          </a:p>
          <a:p>
            <a:r>
              <a:rPr lang="en-US" b="0"/>
              <a:t>In the example on the right, we will select delete element with our cursor inside a &lt;para&gt; tag</a:t>
            </a:r>
          </a:p>
        </p:txBody>
      </p:sp>
      <p:sp>
        <p:nvSpPr>
          <p:cNvPr id="5" name="Title 4"/>
          <p:cNvSpPr>
            <a:spLocks noGrp="1"/>
          </p:cNvSpPr>
          <p:nvPr>
            <p:ph type="title"/>
          </p:nvPr>
        </p:nvSpPr>
        <p:spPr/>
        <p:txBody>
          <a:bodyPr/>
          <a:lstStyle/>
          <a:p>
            <a:r>
              <a:rPr lang="en-US"/>
              <a:t>Basic Editing – Don’t Break XML!</a:t>
            </a:r>
          </a:p>
        </p:txBody>
      </p:sp>
      <p:pic>
        <p:nvPicPr>
          <p:cNvPr id="2" name="Picture 1">
            <a:extLst>
              <a:ext uri="{FF2B5EF4-FFF2-40B4-BE49-F238E27FC236}">
                <a16:creationId xmlns:a16="http://schemas.microsoft.com/office/drawing/2014/main" id="{B933545E-C7CC-4185-859D-BFA86044C533}"/>
              </a:ext>
            </a:extLst>
          </p:cNvPr>
          <p:cNvPicPr>
            <a:picLocks noChangeAspect="1"/>
          </p:cNvPicPr>
          <p:nvPr/>
        </p:nvPicPr>
        <p:blipFill>
          <a:blip r:embed="rId2"/>
          <a:stretch>
            <a:fillRect/>
          </a:stretch>
        </p:blipFill>
        <p:spPr>
          <a:xfrm>
            <a:off x="5068438" y="2030445"/>
            <a:ext cx="6496957" cy="4077269"/>
          </a:xfrm>
          <a:prstGeom prst="rect">
            <a:avLst/>
          </a:prstGeom>
        </p:spPr>
      </p:pic>
      <p:cxnSp>
        <p:nvCxnSpPr>
          <p:cNvPr id="4" name="Straight Arrow Connector 3">
            <a:extLst>
              <a:ext uri="{FF2B5EF4-FFF2-40B4-BE49-F238E27FC236}">
                <a16:creationId xmlns:a16="http://schemas.microsoft.com/office/drawing/2014/main" id="{3166CEB2-5D23-4A22-AA3C-2E49E049A97B}"/>
              </a:ext>
            </a:extLst>
          </p:cNvPr>
          <p:cNvCxnSpPr/>
          <p:nvPr/>
        </p:nvCxnSpPr>
        <p:spPr>
          <a:xfrm>
            <a:off x="6934200" y="1679728"/>
            <a:ext cx="0" cy="99489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223A83A0-3C23-4D32-87C5-DC41860D61EE}"/>
              </a:ext>
            </a:extLst>
          </p:cNvPr>
          <p:cNvSpPr txBox="1"/>
          <p:nvPr/>
        </p:nvSpPr>
        <p:spPr>
          <a:xfrm>
            <a:off x="6107176" y="1301089"/>
            <a:ext cx="1736373" cy="369332"/>
          </a:xfrm>
          <a:prstGeom prst="rect">
            <a:avLst/>
          </a:prstGeom>
          <a:noFill/>
        </p:spPr>
        <p:txBody>
          <a:bodyPr wrap="none" rtlCol="0">
            <a:spAutoFit/>
          </a:bodyPr>
          <a:lstStyle/>
          <a:p>
            <a:r>
              <a:rPr lang="en-US">
                <a:solidFill>
                  <a:schemeClr val="bg1"/>
                </a:solidFill>
              </a:rPr>
              <a:t>Cursor position</a:t>
            </a:r>
          </a:p>
        </p:txBody>
      </p:sp>
    </p:spTree>
    <p:extLst>
      <p:ext uri="{BB962C8B-B14F-4D97-AF65-F5344CB8AC3E}">
        <p14:creationId xmlns:p14="http://schemas.microsoft.com/office/powerpoint/2010/main" val="330906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37857" y="1321588"/>
            <a:ext cx="4469423" cy="4561052"/>
          </a:xfrm>
        </p:spPr>
        <p:txBody>
          <a:bodyPr/>
          <a:lstStyle/>
          <a:p>
            <a:r>
              <a:rPr lang="en-US" b="0"/>
              <a:t>After deleting the &lt;para&gt; element we are left with invalid XML, the text was left but is no longer part of a valid &lt;para&gt;</a:t>
            </a:r>
          </a:p>
          <a:p>
            <a:endParaRPr lang="en-US" b="0"/>
          </a:p>
          <a:p>
            <a:r>
              <a:rPr lang="en-US" b="0"/>
              <a:t>After 1-2 seconds you will see red lines appear on this invalid text (1)</a:t>
            </a:r>
          </a:p>
          <a:p>
            <a:endParaRPr lang="en-US" b="0"/>
          </a:p>
          <a:p>
            <a:r>
              <a:rPr lang="en-US" b="0"/>
              <a:t>In this case the entire document has become invalid so sections previously valid will also have a red line (2)</a:t>
            </a:r>
          </a:p>
        </p:txBody>
      </p:sp>
      <p:sp>
        <p:nvSpPr>
          <p:cNvPr id="5" name="Title 4"/>
          <p:cNvSpPr>
            <a:spLocks noGrp="1"/>
          </p:cNvSpPr>
          <p:nvPr>
            <p:ph type="title"/>
          </p:nvPr>
        </p:nvSpPr>
        <p:spPr/>
        <p:txBody>
          <a:bodyPr/>
          <a:lstStyle/>
          <a:p>
            <a:r>
              <a:rPr lang="en-US"/>
              <a:t>Basic Editing – Oops, You Broke XML</a:t>
            </a:r>
          </a:p>
        </p:txBody>
      </p:sp>
      <p:pic>
        <p:nvPicPr>
          <p:cNvPr id="2" name="Picture 1">
            <a:extLst>
              <a:ext uri="{FF2B5EF4-FFF2-40B4-BE49-F238E27FC236}">
                <a16:creationId xmlns:a16="http://schemas.microsoft.com/office/drawing/2014/main" id="{2DFE860E-5A4A-4790-8A1E-C7569E0052FB}"/>
              </a:ext>
            </a:extLst>
          </p:cNvPr>
          <p:cNvPicPr>
            <a:picLocks noChangeAspect="1"/>
          </p:cNvPicPr>
          <p:nvPr/>
        </p:nvPicPr>
        <p:blipFill>
          <a:blip r:embed="rId2"/>
          <a:stretch>
            <a:fillRect/>
          </a:stretch>
        </p:blipFill>
        <p:spPr>
          <a:xfrm>
            <a:off x="4994617" y="1658846"/>
            <a:ext cx="6759526" cy="1943268"/>
          </a:xfrm>
          <a:prstGeom prst="rect">
            <a:avLst/>
          </a:prstGeom>
        </p:spPr>
      </p:pic>
      <p:sp>
        <p:nvSpPr>
          <p:cNvPr id="8" name="Text Placeholder 5">
            <a:extLst>
              <a:ext uri="{FF2B5EF4-FFF2-40B4-BE49-F238E27FC236}">
                <a16:creationId xmlns:a16="http://schemas.microsoft.com/office/drawing/2014/main" id="{70600942-36D4-4C48-AE70-B82CC2406660}"/>
              </a:ext>
            </a:extLst>
          </p:cNvPr>
          <p:cNvSpPr txBox="1">
            <a:spLocks/>
          </p:cNvSpPr>
          <p:nvPr/>
        </p:nvSpPr>
        <p:spPr>
          <a:xfrm>
            <a:off x="5169877" y="3806952"/>
            <a:ext cx="5772443" cy="2339340"/>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0" kern="0"/>
              <a:t>Additionally, the Validation widget on the right will light up with errors, more on this later</a:t>
            </a:r>
          </a:p>
          <a:p>
            <a:endParaRPr lang="en-US" b="0" kern="0"/>
          </a:p>
          <a:p>
            <a:r>
              <a:rPr lang="en-US" b="0" kern="0"/>
              <a:t>If you notice this happen the best thing to try is undo (</a:t>
            </a:r>
            <a:r>
              <a:rPr lang="en-US" b="0" kern="0" err="1"/>
              <a:t>Ctrl+Z</a:t>
            </a:r>
            <a:r>
              <a:rPr lang="en-US" b="0" kern="0"/>
              <a:t>)</a:t>
            </a:r>
          </a:p>
        </p:txBody>
      </p:sp>
    </p:spTree>
    <p:extLst>
      <p:ext uri="{BB962C8B-B14F-4D97-AF65-F5344CB8AC3E}">
        <p14:creationId xmlns:p14="http://schemas.microsoft.com/office/powerpoint/2010/main" val="1097552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37045" y="1120140"/>
            <a:ext cx="4082555" cy="4114800"/>
          </a:xfrm>
        </p:spPr>
        <p:txBody>
          <a:bodyPr/>
          <a:lstStyle/>
          <a:p>
            <a:r>
              <a:rPr lang="en-US" b="0"/>
              <a:t>When working with large documents folding allows you to collapse some elements like &lt;</a:t>
            </a:r>
            <a:r>
              <a:rPr lang="en-US" b="0" err="1"/>
              <a:t>content.group</a:t>
            </a:r>
            <a:r>
              <a:rPr lang="en-US" b="0"/>
              <a:t>&gt; to make editing easier</a:t>
            </a:r>
          </a:p>
          <a:p>
            <a:r>
              <a:rPr lang="en-US" b="0"/>
              <a:t>Folding commands are per-element</a:t>
            </a:r>
          </a:p>
          <a:p>
            <a:r>
              <a:rPr lang="en-US" b="0"/>
              <a:t>Folded elements will display an arrow symbol you can click to expand or close</a:t>
            </a:r>
          </a:p>
          <a:p>
            <a:r>
              <a:rPr lang="en-US" b="0"/>
              <a:t>Only certain elements are foldable</a:t>
            </a:r>
          </a:p>
        </p:txBody>
      </p:sp>
      <p:sp>
        <p:nvSpPr>
          <p:cNvPr id="5" name="Title 4"/>
          <p:cNvSpPr>
            <a:spLocks noGrp="1"/>
          </p:cNvSpPr>
          <p:nvPr>
            <p:ph type="title"/>
          </p:nvPr>
        </p:nvSpPr>
        <p:spPr/>
        <p:txBody>
          <a:bodyPr/>
          <a:lstStyle/>
          <a:p>
            <a:r>
              <a:rPr lang="en-US"/>
              <a:t>Oxygen Display – Folding</a:t>
            </a:r>
          </a:p>
        </p:txBody>
      </p:sp>
      <p:pic>
        <p:nvPicPr>
          <p:cNvPr id="11" name="Picture 10">
            <a:extLst>
              <a:ext uri="{FF2B5EF4-FFF2-40B4-BE49-F238E27FC236}">
                <a16:creationId xmlns:a16="http://schemas.microsoft.com/office/drawing/2014/main" id="{2B868B5E-2BF1-4CC1-BFC5-761E2B1C44D8}"/>
              </a:ext>
            </a:extLst>
          </p:cNvPr>
          <p:cNvPicPr>
            <a:picLocks noChangeAspect="1"/>
          </p:cNvPicPr>
          <p:nvPr/>
        </p:nvPicPr>
        <p:blipFill>
          <a:blip r:embed="rId2"/>
          <a:stretch>
            <a:fillRect/>
          </a:stretch>
        </p:blipFill>
        <p:spPr>
          <a:xfrm>
            <a:off x="5095045" y="612648"/>
            <a:ext cx="5588196" cy="2081456"/>
          </a:xfrm>
          <a:prstGeom prst="rect">
            <a:avLst/>
          </a:prstGeom>
          <a:ln>
            <a:solidFill>
              <a:srgbClr val="0070C0"/>
            </a:solidFill>
          </a:ln>
        </p:spPr>
      </p:pic>
      <p:pic>
        <p:nvPicPr>
          <p:cNvPr id="12" name="Content Placeholder 7">
            <a:extLst>
              <a:ext uri="{FF2B5EF4-FFF2-40B4-BE49-F238E27FC236}">
                <a16:creationId xmlns:a16="http://schemas.microsoft.com/office/drawing/2014/main" id="{4D18C8E2-BB38-4DC4-BC20-FB0DE89D270A}"/>
              </a:ext>
            </a:extLst>
          </p:cNvPr>
          <p:cNvPicPr>
            <a:picLocks noChangeAspect="1"/>
          </p:cNvPicPr>
          <p:nvPr/>
        </p:nvPicPr>
        <p:blipFill>
          <a:blip r:embed="rId3"/>
          <a:stretch>
            <a:fillRect/>
          </a:stretch>
        </p:blipFill>
        <p:spPr>
          <a:xfrm>
            <a:off x="5095045" y="2838884"/>
            <a:ext cx="5252915" cy="1826735"/>
          </a:xfrm>
          <a:prstGeom prst="rect">
            <a:avLst/>
          </a:prstGeom>
          <a:ln>
            <a:solidFill>
              <a:srgbClr val="0070C0"/>
            </a:solidFill>
          </a:ln>
        </p:spPr>
      </p:pic>
      <p:pic>
        <p:nvPicPr>
          <p:cNvPr id="13" name="Picture 12">
            <a:extLst>
              <a:ext uri="{FF2B5EF4-FFF2-40B4-BE49-F238E27FC236}">
                <a16:creationId xmlns:a16="http://schemas.microsoft.com/office/drawing/2014/main" id="{91EF1A7D-93C1-4D48-80FA-FC46EBD7ABCB}"/>
              </a:ext>
            </a:extLst>
          </p:cNvPr>
          <p:cNvPicPr>
            <a:picLocks noChangeAspect="1"/>
          </p:cNvPicPr>
          <p:nvPr/>
        </p:nvPicPr>
        <p:blipFill>
          <a:blip r:embed="rId4"/>
          <a:stretch>
            <a:fillRect/>
          </a:stretch>
        </p:blipFill>
        <p:spPr>
          <a:xfrm>
            <a:off x="5095045" y="4810399"/>
            <a:ext cx="3797495" cy="1382498"/>
          </a:xfrm>
          <a:prstGeom prst="rect">
            <a:avLst/>
          </a:prstGeom>
        </p:spPr>
      </p:pic>
    </p:spTree>
    <p:extLst>
      <p:ext uri="{BB962C8B-B14F-4D97-AF65-F5344CB8AC3E}">
        <p14:creationId xmlns:p14="http://schemas.microsoft.com/office/powerpoint/2010/main" val="4120122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0866" y="1211580"/>
            <a:ext cx="7100074" cy="4145280"/>
          </a:xfrm>
        </p:spPr>
        <p:txBody>
          <a:bodyPr/>
          <a:lstStyle/>
          <a:p>
            <a:r>
              <a:rPr lang="en-US" dirty="0"/>
              <a:t>Insert </a:t>
            </a:r>
            <a:r>
              <a:rPr lang="en-US" dirty="0" err="1"/>
              <a:t>Aqb</a:t>
            </a:r>
            <a:r>
              <a:rPr lang="en-US" dirty="0"/>
              <a:t> Summary – not supported at this time, under active development</a:t>
            </a:r>
          </a:p>
          <a:p>
            <a:r>
              <a:rPr lang="en-US" dirty="0"/>
              <a:t>Insert Cite Case Partial – similar to Arbortext this inserts a case by the BNA Case ID (BLAW Doc ID), a full panel like in Arbortext is in the works</a:t>
            </a:r>
          </a:p>
          <a:p>
            <a:r>
              <a:rPr lang="en-US" dirty="0"/>
              <a:t>Insert Footnote – similar to Arbortext, we will discuss the Footnote viewer in a later slide</a:t>
            </a:r>
          </a:p>
          <a:p>
            <a:r>
              <a:rPr lang="en-US" dirty="0"/>
              <a:t>Insert Image – similar to </a:t>
            </a:r>
            <a:r>
              <a:rPr lang="en-US" dirty="0" err="1"/>
              <a:t>Arboterxt</a:t>
            </a:r>
            <a:r>
              <a:rPr lang="en-US" dirty="0"/>
              <a:t>, this inserts an image based on an Orca image ID</a:t>
            </a:r>
          </a:p>
          <a:p>
            <a:r>
              <a:rPr lang="en-US" dirty="0"/>
              <a:t>Insert table – this is outside the scope of this session, tables are another area of active development</a:t>
            </a:r>
          </a:p>
        </p:txBody>
      </p:sp>
      <p:sp>
        <p:nvSpPr>
          <p:cNvPr id="5" name="Title 4"/>
          <p:cNvSpPr>
            <a:spLocks noGrp="1"/>
          </p:cNvSpPr>
          <p:nvPr>
            <p:ph type="title"/>
          </p:nvPr>
        </p:nvSpPr>
        <p:spPr/>
        <p:txBody>
          <a:bodyPr/>
          <a:lstStyle/>
          <a:p>
            <a:r>
              <a:rPr lang="en-US"/>
              <a:t>Toolbar Part 1 - Insert</a:t>
            </a:r>
          </a:p>
        </p:txBody>
      </p:sp>
      <p:pic>
        <p:nvPicPr>
          <p:cNvPr id="2" name="Picture 1">
            <a:extLst>
              <a:ext uri="{FF2B5EF4-FFF2-40B4-BE49-F238E27FC236}">
                <a16:creationId xmlns:a16="http://schemas.microsoft.com/office/drawing/2014/main" id="{997AB076-7B32-4EE0-9446-5374C30A5DF2}"/>
              </a:ext>
            </a:extLst>
          </p:cNvPr>
          <p:cNvPicPr>
            <a:picLocks noChangeAspect="1"/>
          </p:cNvPicPr>
          <p:nvPr/>
        </p:nvPicPr>
        <p:blipFill>
          <a:blip r:embed="rId2"/>
          <a:stretch>
            <a:fillRect/>
          </a:stretch>
        </p:blipFill>
        <p:spPr>
          <a:xfrm>
            <a:off x="7631311" y="1321588"/>
            <a:ext cx="2735817" cy="1707028"/>
          </a:xfrm>
          <a:prstGeom prst="rect">
            <a:avLst/>
          </a:prstGeom>
        </p:spPr>
      </p:pic>
    </p:spTree>
    <p:extLst>
      <p:ext uri="{BB962C8B-B14F-4D97-AF65-F5344CB8AC3E}">
        <p14:creationId xmlns:p14="http://schemas.microsoft.com/office/powerpoint/2010/main" val="283461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0866" y="1211580"/>
            <a:ext cx="5972314" cy="4145280"/>
          </a:xfrm>
        </p:spPr>
        <p:txBody>
          <a:bodyPr/>
          <a:lstStyle/>
          <a:p>
            <a:r>
              <a:rPr lang="en-US"/>
              <a:t>The Insert Table menu will allow you to pick the table size and &lt;p&gt; or &lt;text&gt; tags for data</a:t>
            </a:r>
          </a:p>
          <a:p>
            <a:endParaRPr lang="en-US"/>
          </a:p>
          <a:p>
            <a:r>
              <a:rPr lang="en-US"/>
              <a:t>You will need Full Tags with Attributes mode to effectively edit tables</a:t>
            </a:r>
          </a:p>
          <a:p>
            <a:endParaRPr lang="en-US"/>
          </a:p>
          <a:p>
            <a:r>
              <a:rPr lang="en-US"/>
              <a:t>If you need a heading row add a &lt;thread&gt; tag after the first &lt;</a:t>
            </a:r>
            <a:r>
              <a:rPr lang="en-US" err="1"/>
              <a:t>colspec</a:t>
            </a:r>
            <a:r>
              <a:rPr lang="en-US"/>
              <a:t>&gt;</a:t>
            </a:r>
          </a:p>
          <a:p>
            <a:endParaRPr lang="en-US"/>
          </a:p>
          <a:p>
            <a:r>
              <a:rPr lang="en-US"/>
              <a:t>Tables are under active development and will improve with time</a:t>
            </a:r>
          </a:p>
        </p:txBody>
      </p:sp>
      <p:sp>
        <p:nvSpPr>
          <p:cNvPr id="5" name="Title 4"/>
          <p:cNvSpPr>
            <a:spLocks noGrp="1"/>
          </p:cNvSpPr>
          <p:nvPr>
            <p:ph type="title"/>
          </p:nvPr>
        </p:nvSpPr>
        <p:spPr/>
        <p:txBody>
          <a:bodyPr/>
          <a:lstStyle/>
          <a:p>
            <a:r>
              <a:rPr lang="en-US"/>
              <a:t>Toolbar Part 1 – Insert Table</a:t>
            </a:r>
          </a:p>
        </p:txBody>
      </p:sp>
      <p:pic>
        <p:nvPicPr>
          <p:cNvPr id="3" name="Picture 2">
            <a:extLst>
              <a:ext uri="{FF2B5EF4-FFF2-40B4-BE49-F238E27FC236}">
                <a16:creationId xmlns:a16="http://schemas.microsoft.com/office/drawing/2014/main" id="{9A4DACF7-8753-45B0-B93C-1D3980DC07E5}"/>
              </a:ext>
            </a:extLst>
          </p:cNvPr>
          <p:cNvPicPr>
            <a:picLocks noChangeAspect="1"/>
          </p:cNvPicPr>
          <p:nvPr/>
        </p:nvPicPr>
        <p:blipFill>
          <a:blip r:embed="rId2"/>
          <a:stretch>
            <a:fillRect/>
          </a:stretch>
        </p:blipFill>
        <p:spPr>
          <a:xfrm>
            <a:off x="7135973" y="601735"/>
            <a:ext cx="3619814" cy="2827265"/>
          </a:xfrm>
          <a:prstGeom prst="rect">
            <a:avLst/>
          </a:prstGeom>
        </p:spPr>
      </p:pic>
      <p:pic>
        <p:nvPicPr>
          <p:cNvPr id="4" name="Picture 3">
            <a:extLst>
              <a:ext uri="{FF2B5EF4-FFF2-40B4-BE49-F238E27FC236}">
                <a16:creationId xmlns:a16="http://schemas.microsoft.com/office/drawing/2014/main" id="{CD52A016-5F6B-46C1-9ED4-9685137F8203}"/>
              </a:ext>
            </a:extLst>
          </p:cNvPr>
          <p:cNvPicPr>
            <a:picLocks noChangeAspect="1"/>
          </p:cNvPicPr>
          <p:nvPr/>
        </p:nvPicPr>
        <p:blipFill>
          <a:blip r:embed="rId3"/>
          <a:stretch>
            <a:fillRect/>
          </a:stretch>
        </p:blipFill>
        <p:spPr>
          <a:xfrm>
            <a:off x="6549192" y="3684190"/>
            <a:ext cx="4564776" cy="1836579"/>
          </a:xfrm>
          <a:prstGeom prst="rect">
            <a:avLst/>
          </a:prstGeom>
        </p:spPr>
      </p:pic>
      <p:cxnSp>
        <p:nvCxnSpPr>
          <p:cNvPr id="14" name="Straight Arrow Connector 13">
            <a:extLst>
              <a:ext uri="{FF2B5EF4-FFF2-40B4-BE49-F238E27FC236}">
                <a16:creationId xmlns:a16="http://schemas.microsoft.com/office/drawing/2014/main" id="{219F837E-0477-4711-946F-C283DDDF30E7}"/>
              </a:ext>
            </a:extLst>
          </p:cNvPr>
          <p:cNvCxnSpPr/>
          <p:nvPr/>
        </p:nvCxnSpPr>
        <p:spPr>
          <a:xfrm flipH="1">
            <a:off x="11056620" y="2948940"/>
            <a:ext cx="213360" cy="8839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3531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0866" y="1211580"/>
            <a:ext cx="5972314" cy="4145280"/>
          </a:xfrm>
        </p:spPr>
        <p:txBody>
          <a:bodyPr/>
          <a:lstStyle/>
          <a:p>
            <a:r>
              <a:rPr lang="en-US" err="1"/>
              <a:t>Autocite</a:t>
            </a:r>
            <a:r>
              <a:rPr lang="en-US"/>
              <a:t> – opens </a:t>
            </a:r>
            <a:r>
              <a:rPr lang="en-US" err="1"/>
              <a:t>autocite</a:t>
            </a:r>
            <a:r>
              <a:rPr lang="en-US"/>
              <a:t> panel, this is under active development and will be improved</a:t>
            </a:r>
          </a:p>
          <a:p>
            <a:r>
              <a:rPr lang="en-US"/>
              <a:t>PDF Preview – as with Arbortext this will depend on the document you have open and is not supported by all</a:t>
            </a:r>
          </a:p>
          <a:p>
            <a:r>
              <a:rPr lang="en-US"/>
              <a:t>Footnote/endnote tools – Similar to Arbortext</a:t>
            </a:r>
          </a:p>
          <a:p>
            <a:r>
              <a:rPr lang="en-US"/>
              <a:t>EIN tools/copy history – typically used in specific cases, check with production staff if unsure on when to use these</a:t>
            </a:r>
          </a:p>
        </p:txBody>
      </p:sp>
      <p:sp>
        <p:nvSpPr>
          <p:cNvPr id="5" name="Title 4"/>
          <p:cNvSpPr>
            <a:spLocks noGrp="1"/>
          </p:cNvSpPr>
          <p:nvPr>
            <p:ph type="title"/>
          </p:nvPr>
        </p:nvSpPr>
        <p:spPr/>
        <p:txBody>
          <a:bodyPr/>
          <a:lstStyle/>
          <a:p>
            <a:r>
              <a:rPr lang="en-US"/>
              <a:t>Toolbar Part 2 - Tools</a:t>
            </a:r>
          </a:p>
        </p:txBody>
      </p:sp>
      <p:pic>
        <p:nvPicPr>
          <p:cNvPr id="2" name="Picture 1">
            <a:extLst>
              <a:ext uri="{FF2B5EF4-FFF2-40B4-BE49-F238E27FC236}">
                <a16:creationId xmlns:a16="http://schemas.microsoft.com/office/drawing/2014/main" id="{62633E16-6980-4EAE-8EDE-DDAC809AF3B4}"/>
              </a:ext>
            </a:extLst>
          </p:cNvPr>
          <p:cNvPicPr>
            <a:picLocks noChangeAspect="1"/>
          </p:cNvPicPr>
          <p:nvPr/>
        </p:nvPicPr>
        <p:blipFill>
          <a:blip r:embed="rId2"/>
          <a:stretch>
            <a:fillRect/>
          </a:stretch>
        </p:blipFill>
        <p:spPr>
          <a:xfrm>
            <a:off x="7760858" y="967118"/>
            <a:ext cx="2568163" cy="2659610"/>
          </a:xfrm>
          <a:prstGeom prst="rect">
            <a:avLst/>
          </a:prstGeom>
        </p:spPr>
      </p:pic>
    </p:spTree>
    <p:extLst>
      <p:ext uri="{BB962C8B-B14F-4D97-AF65-F5344CB8AC3E}">
        <p14:creationId xmlns:p14="http://schemas.microsoft.com/office/powerpoint/2010/main" val="422040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53226" y="1321588"/>
            <a:ext cx="7197102" cy="4114800"/>
          </a:xfrm>
        </p:spPr>
        <p:txBody>
          <a:bodyPr/>
          <a:lstStyle/>
          <a:p>
            <a:r>
              <a:rPr lang="en-US"/>
              <a:t>The B and I symbols insert their respective &lt;</a:t>
            </a:r>
            <a:r>
              <a:rPr lang="en-US" err="1"/>
              <a:t>emph</a:t>
            </a:r>
            <a:r>
              <a:rPr lang="en-US"/>
              <a:t>&gt; tagging</a:t>
            </a:r>
          </a:p>
          <a:p>
            <a:endParaRPr lang="en-US"/>
          </a:p>
          <a:p>
            <a:r>
              <a:rPr lang="en-US"/>
              <a:t>The symbol menu allows you to insert special characters and symbols, some are located on this first panel, others you can search or browse for under “More symbols…”</a:t>
            </a:r>
          </a:p>
          <a:p>
            <a:endParaRPr lang="en-US"/>
          </a:p>
          <a:p>
            <a:r>
              <a:rPr lang="en-US">
                <a:highlight>
                  <a:srgbClr val="FF0000"/>
                </a:highlight>
              </a:rPr>
              <a:t>WARNING:</a:t>
            </a:r>
            <a:r>
              <a:rPr lang="en-US"/>
              <a:t> not all symbols in this menu are supported by our products. Please don’t add symbols you did not previously use in Arbortext. We’re working to sync the list here with what is supported but for now please use caution.</a:t>
            </a:r>
          </a:p>
        </p:txBody>
      </p:sp>
      <p:sp>
        <p:nvSpPr>
          <p:cNvPr id="5" name="Title 4"/>
          <p:cNvSpPr>
            <a:spLocks noGrp="1"/>
          </p:cNvSpPr>
          <p:nvPr>
            <p:ph type="title"/>
          </p:nvPr>
        </p:nvSpPr>
        <p:spPr/>
        <p:txBody>
          <a:bodyPr/>
          <a:lstStyle/>
          <a:p>
            <a:r>
              <a:rPr lang="en-US"/>
              <a:t>Toolbar Part 3 – Formatting and Symbols</a:t>
            </a:r>
          </a:p>
        </p:txBody>
      </p:sp>
      <p:pic>
        <p:nvPicPr>
          <p:cNvPr id="2" name="Picture 1">
            <a:extLst>
              <a:ext uri="{FF2B5EF4-FFF2-40B4-BE49-F238E27FC236}">
                <a16:creationId xmlns:a16="http://schemas.microsoft.com/office/drawing/2014/main" id="{B2EB4D27-21A7-4F92-8AAB-5BF619F05810}"/>
              </a:ext>
            </a:extLst>
          </p:cNvPr>
          <p:cNvPicPr>
            <a:picLocks noChangeAspect="1"/>
          </p:cNvPicPr>
          <p:nvPr/>
        </p:nvPicPr>
        <p:blipFill>
          <a:blip r:embed="rId2"/>
          <a:stretch>
            <a:fillRect/>
          </a:stretch>
        </p:blipFill>
        <p:spPr>
          <a:xfrm>
            <a:off x="7543629" y="1321588"/>
            <a:ext cx="3947502" cy="1630821"/>
          </a:xfrm>
          <a:prstGeom prst="rect">
            <a:avLst/>
          </a:prstGeom>
        </p:spPr>
      </p:pic>
      <p:pic>
        <p:nvPicPr>
          <p:cNvPr id="3" name="Picture 2">
            <a:extLst>
              <a:ext uri="{FF2B5EF4-FFF2-40B4-BE49-F238E27FC236}">
                <a16:creationId xmlns:a16="http://schemas.microsoft.com/office/drawing/2014/main" id="{08C60869-6A30-411B-8545-979409F3FDFD}"/>
              </a:ext>
            </a:extLst>
          </p:cNvPr>
          <p:cNvPicPr>
            <a:picLocks noChangeAspect="1"/>
          </p:cNvPicPr>
          <p:nvPr/>
        </p:nvPicPr>
        <p:blipFill>
          <a:blip r:embed="rId3"/>
          <a:stretch>
            <a:fillRect/>
          </a:stretch>
        </p:blipFill>
        <p:spPr>
          <a:xfrm>
            <a:off x="7543629" y="3112662"/>
            <a:ext cx="2735817" cy="2491956"/>
          </a:xfrm>
          <a:prstGeom prst="rect">
            <a:avLst/>
          </a:prstGeom>
        </p:spPr>
      </p:pic>
    </p:spTree>
    <p:extLst>
      <p:ext uri="{BB962C8B-B14F-4D97-AF65-F5344CB8AC3E}">
        <p14:creationId xmlns:p14="http://schemas.microsoft.com/office/powerpoint/2010/main" val="7007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a:t>Right Panel Tools</a:t>
            </a:r>
            <a:br>
              <a:rPr lang="en-US"/>
            </a:br>
            <a:r>
              <a:rPr lang="en-US">
                <a:solidFill>
                  <a:srgbClr val="0BB096"/>
                </a:solidFill>
              </a:rPr>
              <a:t>Comments, Attributes, Validation, and More</a:t>
            </a:r>
          </a:p>
        </p:txBody>
      </p:sp>
    </p:spTree>
    <p:extLst>
      <p:ext uri="{BB962C8B-B14F-4D97-AF65-F5344CB8AC3E}">
        <p14:creationId xmlns:p14="http://schemas.microsoft.com/office/powerpoint/2010/main" val="347410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18744" y="2764233"/>
            <a:ext cx="10954512" cy="1657298"/>
          </a:xfrm>
        </p:spPr>
        <p:txBody>
          <a:bodyPr/>
          <a:lstStyle/>
          <a:p>
            <a:pPr marL="457200" indent="-457200">
              <a:buFont typeface="+mj-lt"/>
              <a:buAutoNum type="arabicPeriod"/>
            </a:pPr>
            <a:r>
              <a:rPr lang="en-US"/>
              <a:t>Toggle change tracking on</a:t>
            </a:r>
          </a:p>
          <a:p>
            <a:pPr marL="457200" indent="-457200">
              <a:buFont typeface="+mj-lt"/>
              <a:buAutoNum type="arabicPeriod"/>
            </a:pPr>
            <a:r>
              <a:rPr lang="en-US"/>
              <a:t>Approve change</a:t>
            </a:r>
          </a:p>
          <a:p>
            <a:pPr marL="457200" indent="-457200">
              <a:buFont typeface="+mj-lt"/>
              <a:buAutoNum type="arabicPeriod"/>
            </a:pPr>
            <a:r>
              <a:rPr lang="en-US"/>
              <a:t>Reject change</a:t>
            </a:r>
          </a:p>
          <a:p>
            <a:pPr marL="457200" indent="-457200">
              <a:buFont typeface="+mj-lt"/>
              <a:buAutoNum type="arabicPeriod"/>
            </a:pPr>
            <a:r>
              <a:rPr lang="en-US"/>
              <a:t>In-line tracking</a:t>
            </a:r>
          </a:p>
        </p:txBody>
      </p:sp>
      <p:sp>
        <p:nvSpPr>
          <p:cNvPr id="5" name="Title 4"/>
          <p:cNvSpPr>
            <a:spLocks noGrp="1"/>
          </p:cNvSpPr>
          <p:nvPr>
            <p:ph type="title"/>
          </p:nvPr>
        </p:nvSpPr>
        <p:spPr/>
        <p:txBody>
          <a:bodyPr/>
          <a:lstStyle/>
          <a:p>
            <a:r>
              <a:rPr lang="en-US"/>
              <a:t>Change Tracking </a:t>
            </a:r>
          </a:p>
        </p:txBody>
      </p:sp>
      <p:pic>
        <p:nvPicPr>
          <p:cNvPr id="3" name="Picture 2">
            <a:extLst>
              <a:ext uri="{FF2B5EF4-FFF2-40B4-BE49-F238E27FC236}">
                <a16:creationId xmlns:a16="http://schemas.microsoft.com/office/drawing/2014/main" id="{287DD0B2-51A1-474A-B1E4-D43A3547EB3C}"/>
              </a:ext>
            </a:extLst>
          </p:cNvPr>
          <p:cNvPicPr>
            <a:picLocks noChangeAspect="1"/>
          </p:cNvPicPr>
          <p:nvPr/>
        </p:nvPicPr>
        <p:blipFill>
          <a:blip r:embed="rId2"/>
          <a:stretch>
            <a:fillRect/>
          </a:stretch>
        </p:blipFill>
        <p:spPr>
          <a:xfrm>
            <a:off x="4731826" y="2994660"/>
            <a:ext cx="4465707" cy="1196444"/>
          </a:xfrm>
          <a:prstGeom prst="rect">
            <a:avLst/>
          </a:prstGeom>
        </p:spPr>
      </p:pic>
      <p:sp>
        <p:nvSpPr>
          <p:cNvPr id="7" name="Text Placeholder 5">
            <a:extLst>
              <a:ext uri="{FF2B5EF4-FFF2-40B4-BE49-F238E27FC236}">
                <a16:creationId xmlns:a16="http://schemas.microsoft.com/office/drawing/2014/main" id="{FE04395E-B34A-4F12-BE5C-C8B4D83B35CC}"/>
              </a:ext>
            </a:extLst>
          </p:cNvPr>
          <p:cNvSpPr txBox="1">
            <a:spLocks/>
          </p:cNvSpPr>
          <p:nvPr/>
        </p:nvSpPr>
        <p:spPr>
          <a:xfrm>
            <a:off x="629920" y="1525397"/>
            <a:ext cx="10954512" cy="1196340"/>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kern="0"/>
              <a:t>Oxygen change tracking can be toggled on from the toolbar, when on any edits you make will be shown as pending suggestions which can be approved or rejected. These persist when the document is saved.</a:t>
            </a:r>
          </a:p>
        </p:txBody>
      </p:sp>
      <p:sp>
        <p:nvSpPr>
          <p:cNvPr id="8" name="Text Placeholder 5">
            <a:extLst>
              <a:ext uri="{FF2B5EF4-FFF2-40B4-BE49-F238E27FC236}">
                <a16:creationId xmlns:a16="http://schemas.microsoft.com/office/drawing/2014/main" id="{9FAD1BB9-CC4F-4BDD-86EA-8A9CA2D0463D}"/>
              </a:ext>
            </a:extLst>
          </p:cNvPr>
          <p:cNvSpPr txBox="1">
            <a:spLocks/>
          </p:cNvSpPr>
          <p:nvPr/>
        </p:nvSpPr>
        <p:spPr>
          <a:xfrm>
            <a:off x="500380" y="4598618"/>
            <a:ext cx="10954512" cy="1196340"/>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kern="0"/>
              <a:t>Approved changes will be added to the document and show up on product when published, rejected changes are discarded. You can also approve or reject changes by right clicking on them.</a:t>
            </a:r>
          </a:p>
        </p:txBody>
      </p:sp>
    </p:spTree>
    <p:extLst>
      <p:ext uri="{BB962C8B-B14F-4D97-AF65-F5344CB8AC3E}">
        <p14:creationId xmlns:p14="http://schemas.microsoft.com/office/powerpoint/2010/main" val="373587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778CC-0D36-D146-A8F7-E6A42950FF3C}"/>
              </a:ext>
            </a:extLst>
          </p:cNvPr>
          <p:cNvSpPr>
            <a:spLocks noGrp="1"/>
          </p:cNvSpPr>
          <p:nvPr>
            <p:ph type="title"/>
          </p:nvPr>
        </p:nvSpPr>
        <p:spPr>
          <a:xfrm>
            <a:off x="630936" y="612648"/>
            <a:ext cx="10541040" cy="960120"/>
          </a:xfrm>
        </p:spPr>
        <p:txBody>
          <a:bodyPr/>
          <a:lstStyle/>
          <a:p>
            <a:r>
              <a:rPr lang="en-US"/>
              <a:t>              Arbortext                                Oxygen Web Author</a:t>
            </a:r>
          </a:p>
        </p:txBody>
      </p:sp>
      <p:pic>
        <p:nvPicPr>
          <p:cNvPr id="9" name="Picture 8">
            <a:extLst>
              <a:ext uri="{FF2B5EF4-FFF2-40B4-BE49-F238E27FC236}">
                <a16:creationId xmlns:a16="http://schemas.microsoft.com/office/drawing/2014/main" id="{BEC572A6-8D01-4B19-B726-19CE98B2E245}"/>
              </a:ext>
            </a:extLst>
          </p:cNvPr>
          <p:cNvPicPr>
            <a:picLocks noChangeAspect="1"/>
          </p:cNvPicPr>
          <p:nvPr/>
        </p:nvPicPr>
        <p:blipFill>
          <a:blip r:embed="rId2"/>
          <a:stretch>
            <a:fillRect/>
          </a:stretch>
        </p:blipFill>
        <p:spPr>
          <a:xfrm>
            <a:off x="558508" y="1092708"/>
            <a:ext cx="4572396" cy="3421677"/>
          </a:xfrm>
          <a:prstGeom prst="rect">
            <a:avLst/>
          </a:prstGeom>
        </p:spPr>
      </p:pic>
      <p:pic>
        <p:nvPicPr>
          <p:cNvPr id="10" name="Picture 9">
            <a:extLst>
              <a:ext uri="{FF2B5EF4-FFF2-40B4-BE49-F238E27FC236}">
                <a16:creationId xmlns:a16="http://schemas.microsoft.com/office/drawing/2014/main" id="{96B31CA3-A4EF-4610-92CB-4A2BDA5CDE9B}"/>
              </a:ext>
            </a:extLst>
          </p:cNvPr>
          <p:cNvPicPr>
            <a:picLocks noChangeAspect="1"/>
          </p:cNvPicPr>
          <p:nvPr/>
        </p:nvPicPr>
        <p:blipFill>
          <a:blip r:embed="rId3"/>
          <a:stretch>
            <a:fillRect/>
          </a:stretch>
        </p:blipFill>
        <p:spPr>
          <a:xfrm>
            <a:off x="6103862" y="1085088"/>
            <a:ext cx="4557155" cy="3429297"/>
          </a:xfrm>
          <a:prstGeom prst="rect">
            <a:avLst/>
          </a:prstGeom>
        </p:spPr>
      </p:pic>
      <p:sp>
        <p:nvSpPr>
          <p:cNvPr id="12" name="Text Placeholder 5">
            <a:extLst>
              <a:ext uri="{FF2B5EF4-FFF2-40B4-BE49-F238E27FC236}">
                <a16:creationId xmlns:a16="http://schemas.microsoft.com/office/drawing/2014/main" id="{784517B3-D1B5-4205-83A8-BF1E070409A6}"/>
              </a:ext>
            </a:extLst>
          </p:cNvPr>
          <p:cNvSpPr>
            <a:spLocks noGrp="1"/>
          </p:cNvSpPr>
          <p:nvPr>
            <p:ph type="body" idx="1"/>
          </p:nvPr>
        </p:nvSpPr>
        <p:spPr>
          <a:xfrm>
            <a:off x="626606" y="4749552"/>
            <a:ext cx="10954512" cy="1194047"/>
          </a:xfrm>
        </p:spPr>
        <p:txBody>
          <a:bodyPr/>
          <a:lstStyle/>
          <a:p>
            <a:r>
              <a:rPr lang="en-US"/>
              <a:t>Oxygen is replacing Arbortext as INDG’s structured text editor</a:t>
            </a:r>
          </a:p>
          <a:p>
            <a:r>
              <a:rPr lang="en-US"/>
              <a:t>It moves us from SGML to XML data and from a Windows application to a web app</a:t>
            </a:r>
          </a:p>
        </p:txBody>
      </p:sp>
    </p:spTree>
    <p:extLst>
      <p:ext uri="{BB962C8B-B14F-4D97-AF65-F5344CB8AC3E}">
        <p14:creationId xmlns:p14="http://schemas.microsoft.com/office/powerpoint/2010/main" val="253114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9920" y="967118"/>
            <a:ext cx="6848614" cy="4861981"/>
          </a:xfrm>
        </p:spPr>
        <p:txBody>
          <a:bodyPr/>
          <a:lstStyle/>
          <a:p>
            <a:r>
              <a:rPr lang="en-US"/>
              <a:t>Change tracking also shows up in the comment panel, the first option on the right pane of Oxygen (1)</a:t>
            </a:r>
          </a:p>
          <a:p>
            <a:endParaRPr lang="en-US"/>
          </a:p>
          <a:p>
            <a:r>
              <a:rPr lang="en-US"/>
              <a:t>You can see all the pending edits in this panel (2)</a:t>
            </a:r>
          </a:p>
          <a:p>
            <a:endParaRPr lang="en-US"/>
          </a:p>
          <a:p>
            <a:r>
              <a:rPr lang="en-US"/>
              <a:t>You can also see comments and reply to them, or delete them when resolved (3)</a:t>
            </a:r>
          </a:p>
          <a:p>
            <a:endParaRPr lang="en-US"/>
          </a:p>
          <a:p>
            <a:r>
              <a:rPr lang="en-US"/>
              <a:t>Comments can be added from the toolbar, right click menu or with Ctrl + Alt + M</a:t>
            </a:r>
          </a:p>
          <a:p>
            <a:endParaRPr lang="en-US"/>
          </a:p>
          <a:p>
            <a:r>
              <a:rPr lang="en-US"/>
              <a:t>You can also accept or reject all pending changes (4)</a:t>
            </a:r>
          </a:p>
          <a:p>
            <a:endParaRPr lang="en-US"/>
          </a:p>
          <a:p>
            <a:r>
              <a:rPr lang="en-US"/>
              <a:t>Comments are replacing sticky notes! </a:t>
            </a:r>
          </a:p>
        </p:txBody>
      </p:sp>
      <p:sp>
        <p:nvSpPr>
          <p:cNvPr id="5" name="Title 4"/>
          <p:cNvSpPr>
            <a:spLocks noGrp="1"/>
          </p:cNvSpPr>
          <p:nvPr>
            <p:ph type="title"/>
          </p:nvPr>
        </p:nvSpPr>
        <p:spPr/>
        <p:txBody>
          <a:bodyPr/>
          <a:lstStyle/>
          <a:p>
            <a:r>
              <a:rPr lang="en-US"/>
              <a:t>Comment Panel</a:t>
            </a:r>
          </a:p>
        </p:txBody>
      </p:sp>
      <p:pic>
        <p:nvPicPr>
          <p:cNvPr id="2" name="Picture 1">
            <a:extLst>
              <a:ext uri="{FF2B5EF4-FFF2-40B4-BE49-F238E27FC236}">
                <a16:creationId xmlns:a16="http://schemas.microsoft.com/office/drawing/2014/main" id="{97B9D758-19B2-4E97-81BF-D0C3A1F1C41B}"/>
              </a:ext>
            </a:extLst>
          </p:cNvPr>
          <p:cNvPicPr>
            <a:picLocks noChangeAspect="1"/>
          </p:cNvPicPr>
          <p:nvPr/>
        </p:nvPicPr>
        <p:blipFill>
          <a:blip r:embed="rId2"/>
          <a:stretch>
            <a:fillRect/>
          </a:stretch>
        </p:blipFill>
        <p:spPr>
          <a:xfrm>
            <a:off x="8075434" y="1428736"/>
            <a:ext cx="342930" cy="312447"/>
          </a:xfrm>
          <a:prstGeom prst="rect">
            <a:avLst/>
          </a:prstGeom>
        </p:spPr>
      </p:pic>
      <p:pic>
        <p:nvPicPr>
          <p:cNvPr id="4" name="Picture 3">
            <a:extLst>
              <a:ext uri="{FF2B5EF4-FFF2-40B4-BE49-F238E27FC236}">
                <a16:creationId xmlns:a16="http://schemas.microsoft.com/office/drawing/2014/main" id="{517F05D5-8B82-4C09-B547-D459F5BB1431}"/>
              </a:ext>
            </a:extLst>
          </p:cNvPr>
          <p:cNvPicPr>
            <a:picLocks noChangeAspect="1"/>
          </p:cNvPicPr>
          <p:nvPr/>
        </p:nvPicPr>
        <p:blipFill>
          <a:blip r:embed="rId3"/>
          <a:stretch>
            <a:fillRect/>
          </a:stretch>
        </p:blipFill>
        <p:spPr>
          <a:xfrm>
            <a:off x="7578914" y="1081619"/>
            <a:ext cx="4435224" cy="4861981"/>
          </a:xfrm>
          <a:prstGeom prst="rect">
            <a:avLst/>
          </a:prstGeom>
        </p:spPr>
      </p:pic>
    </p:spTree>
    <p:extLst>
      <p:ext uri="{BB962C8B-B14F-4D97-AF65-F5344CB8AC3E}">
        <p14:creationId xmlns:p14="http://schemas.microsoft.com/office/powerpoint/2010/main" val="3189385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249680"/>
            <a:ext cx="6848614" cy="4693920"/>
          </a:xfrm>
        </p:spPr>
        <p:txBody>
          <a:bodyPr/>
          <a:lstStyle/>
          <a:p>
            <a:r>
              <a:rPr lang="en-US"/>
              <a:t>The attribute panel is the second option in the right pane</a:t>
            </a:r>
          </a:p>
          <a:p>
            <a:endParaRPr lang="en-US"/>
          </a:p>
          <a:p>
            <a:r>
              <a:rPr lang="en-US"/>
              <a:t>Currently assigned attributes for the tag your cursor is in will be displayed here and can be edited</a:t>
            </a:r>
          </a:p>
          <a:p>
            <a:endParaRPr lang="en-US"/>
          </a:p>
          <a:p>
            <a:r>
              <a:rPr lang="en-US"/>
              <a:t>New attributes can be added with the button at the bottom</a:t>
            </a:r>
          </a:p>
          <a:p>
            <a:endParaRPr lang="en-US"/>
          </a:p>
          <a:p>
            <a:r>
              <a:rPr lang="en-US"/>
              <a:t>This is context sensitive, as you move your cursor this will change to reflect the current tag</a:t>
            </a:r>
          </a:p>
        </p:txBody>
      </p:sp>
      <p:sp>
        <p:nvSpPr>
          <p:cNvPr id="5" name="Title 4"/>
          <p:cNvSpPr>
            <a:spLocks noGrp="1"/>
          </p:cNvSpPr>
          <p:nvPr>
            <p:ph type="title"/>
          </p:nvPr>
        </p:nvSpPr>
        <p:spPr/>
        <p:txBody>
          <a:bodyPr/>
          <a:lstStyle/>
          <a:p>
            <a:r>
              <a:rPr lang="en-US"/>
              <a:t>Attribute Panel</a:t>
            </a:r>
          </a:p>
        </p:txBody>
      </p:sp>
      <p:pic>
        <p:nvPicPr>
          <p:cNvPr id="3" name="Picture 2">
            <a:extLst>
              <a:ext uri="{FF2B5EF4-FFF2-40B4-BE49-F238E27FC236}">
                <a16:creationId xmlns:a16="http://schemas.microsoft.com/office/drawing/2014/main" id="{B8A9F950-550C-46DE-9479-5F65C6A87256}"/>
              </a:ext>
            </a:extLst>
          </p:cNvPr>
          <p:cNvPicPr>
            <a:picLocks noChangeAspect="1"/>
          </p:cNvPicPr>
          <p:nvPr/>
        </p:nvPicPr>
        <p:blipFill>
          <a:blip r:embed="rId2"/>
          <a:stretch>
            <a:fillRect/>
          </a:stretch>
        </p:blipFill>
        <p:spPr>
          <a:xfrm>
            <a:off x="8770504" y="967118"/>
            <a:ext cx="2682472" cy="4861981"/>
          </a:xfrm>
          <a:prstGeom prst="rect">
            <a:avLst/>
          </a:prstGeom>
        </p:spPr>
      </p:pic>
    </p:spTree>
    <p:extLst>
      <p:ext uri="{BB962C8B-B14F-4D97-AF65-F5344CB8AC3E}">
        <p14:creationId xmlns:p14="http://schemas.microsoft.com/office/powerpoint/2010/main" val="391076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249680"/>
            <a:ext cx="6848614" cy="4693920"/>
          </a:xfrm>
        </p:spPr>
        <p:txBody>
          <a:bodyPr/>
          <a:lstStyle/>
          <a:p>
            <a:r>
              <a:rPr lang="en-US"/>
              <a:t>The third option (checkmark) is the Validation panel, this will check for XML validity and updates automatically, any errors here are critical and will prevent publishing</a:t>
            </a:r>
          </a:p>
          <a:p>
            <a:endParaRPr lang="en-US"/>
          </a:p>
          <a:p>
            <a:r>
              <a:rPr lang="en-US"/>
              <a:t>The fifth option (BV) is BPub Validation, this only runs when you open it but provides a more complete validation</a:t>
            </a:r>
          </a:p>
          <a:p>
            <a:endParaRPr lang="en-US"/>
          </a:p>
          <a:p>
            <a:r>
              <a:rPr lang="en-US"/>
              <a:t>Warnings in BPub Validation will not prevent publishing but should be reviewed</a:t>
            </a:r>
          </a:p>
          <a:p>
            <a:endParaRPr lang="en-US"/>
          </a:p>
          <a:p>
            <a:r>
              <a:rPr lang="en-US"/>
              <a:t>We’re working to add the “click to error” function</a:t>
            </a:r>
          </a:p>
        </p:txBody>
      </p:sp>
      <p:sp>
        <p:nvSpPr>
          <p:cNvPr id="5" name="Title 4"/>
          <p:cNvSpPr>
            <a:spLocks noGrp="1"/>
          </p:cNvSpPr>
          <p:nvPr>
            <p:ph type="title"/>
          </p:nvPr>
        </p:nvSpPr>
        <p:spPr/>
        <p:txBody>
          <a:bodyPr/>
          <a:lstStyle/>
          <a:p>
            <a:r>
              <a:rPr lang="en-US"/>
              <a:t>Validation and BPub Validation Panels</a:t>
            </a:r>
          </a:p>
        </p:txBody>
      </p:sp>
      <p:pic>
        <p:nvPicPr>
          <p:cNvPr id="2" name="Picture 1">
            <a:extLst>
              <a:ext uri="{FF2B5EF4-FFF2-40B4-BE49-F238E27FC236}">
                <a16:creationId xmlns:a16="http://schemas.microsoft.com/office/drawing/2014/main" id="{8A9FB240-7591-4B58-BE00-339555933A8A}"/>
              </a:ext>
            </a:extLst>
          </p:cNvPr>
          <p:cNvPicPr>
            <a:picLocks noChangeAspect="1"/>
          </p:cNvPicPr>
          <p:nvPr/>
        </p:nvPicPr>
        <p:blipFill>
          <a:blip r:embed="rId2"/>
          <a:stretch>
            <a:fillRect/>
          </a:stretch>
        </p:blipFill>
        <p:spPr>
          <a:xfrm>
            <a:off x="7372249" y="708235"/>
            <a:ext cx="2324301" cy="4747671"/>
          </a:xfrm>
          <a:prstGeom prst="rect">
            <a:avLst/>
          </a:prstGeom>
        </p:spPr>
      </p:pic>
      <p:pic>
        <p:nvPicPr>
          <p:cNvPr id="4" name="Picture 3">
            <a:extLst>
              <a:ext uri="{FF2B5EF4-FFF2-40B4-BE49-F238E27FC236}">
                <a16:creationId xmlns:a16="http://schemas.microsoft.com/office/drawing/2014/main" id="{9FDCBE94-1145-42D6-9651-113C36D23AF5}"/>
              </a:ext>
            </a:extLst>
          </p:cNvPr>
          <p:cNvPicPr>
            <a:picLocks noChangeAspect="1"/>
          </p:cNvPicPr>
          <p:nvPr/>
        </p:nvPicPr>
        <p:blipFill>
          <a:blip r:embed="rId3"/>
          <a:stretch>
            <a:fillRect/>
          </a:stretch>
        </p:blipFill>
        <p:spPr>
          <a:xfrm>
            <a:off x="9818275" y="708235"/>
            <a:ext cx="2187130" cy="4747671"/>
          </a:xfrm>
          <a:prstGeom prst="rect">
            <a:avLst/>
          </a:prstGeom>
        </p:spPr>
      </p:pic>
    </p:spTree>
    <p:extLst>
      <p:ext uri="{BB962C8B-B14F-4D97-AF65-F5344CB8AC3E}">
        <p14:creationId xmlns:p14="http://schemas.microsoft.com/office/powerpoint/2010/main" val="94311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249680"/>
            <a:ext cx="6848614" cy="4693920"/>
          </a:xfrm>
        </p:spPr>
        <p:txBody>
          <a:bodyPr/>
          <a:lstStyle/>
          <a:p>
            <a:r>
              <a:rPr lang="en-US" dirty="0"/>
              <a:t>Find/Replace can be opened from the menu, magnifying glass icon, or Ctrl + F</a:t>
            </a:r>
          </a:p>
          <a:p>
            <a:endParaRPr lang="en-US" dirty="0"/>
          </a:p>
          <a:p>
            <a:r>
              <a:rPr lang="en-US" dirty="0"/>
              <a:t>It allows text finding and replacement</a:t>
            </a:r>
          </a:p>
          <a:p>
            <a:endParaRPr lang="en-US" dirty="0"/>
          </a:p>
          <a:p>
            <a:r>
              <a:rPr lang="en-US" dirty="0"/>
              <a:t>Find Element can be opened from the FE button</a:t>
            </a:r>
          </a:p>
          <a:p>
            <a:endParaRPr lang="en-US" dirty="0"/>
          </a:p>
          <a:p>
            <a:r>
              <a:rPr lang="en-US" dirty="0"/>
              <a:t>Find Element allows you to search for an element or tag</a:t>
            </a:r>
          </a:p>
          <a:p>
            <a:endParaRPr lang="en-US" dirty="0"/>
          </a:p>
          <a:p>
            <a:r>
              <a:rPr lang="en-US" dirty="0"/>
              <a:t>Find Element is a custom tool built by INDG and will see future enhancements to more easily search and manipulate </a:t>
            </a:r>
            <a:r>
              <a:rPr lang="en-US"/>
              <a:t>XML data</a:t>
            </a:r>
          </a:p>
        </p:txBody>
      </p:sp>
      <p:sp>
        <p:nvSpPr>
          <p:cNvPr id="5" name="Title 4"/>
          <p:cNvSpPr>
            <a:spLocks noGrp="1"/>
          </p:cNvSpPr>
          <p:nvPr>
            <p:ph type="title"/>
          </p:nvPr>
        </p:nvSpPr>
        <p:spPr/>
        <p:txBody>
          <a:bodyPr/>
          <a:lstStyle/>
          <a:p>
            <a:r>
              <a:rPr lang="en-US"/>
              <a:t>Find/Replace and Find Element</a:t>
            </a:r>
          </a:p>
        </p:txBody>
      </p:sp>
      <p:pic>
        <p:nvPicPr>
          <p:cNvPr id="3" name="Picture 2">
            <a:extLst>
              <a:ext uri="{FF2B5EF4-FFF2-40B4-BE49-F238E27FC236}">
                <a16:creationId xmlns:a16="http://schemas.microsoft.com/office/drawing/2014/main" id="{0DAF00F8-0240-4931-8212-CCF5160F621C}"/>
              </a:ext>
            </a:extLst>
          </p:cNvPr>
          <p:cNvPicPr>
            <a:picLocks noChangeAspect="1"/>
          </p:cNvPicPr>
          <p:nvPr/>
        </p:nvPicPr>
        <p:blipFill>
          <a:blip r:embed="rId2"/>
          <a:stretch>
            <a:fillRect/>
          </a:stretch>
        </p:blipFill>
        <p:spPr>
          <a:xfrm>
            <a:off x="7475220" y="1196191"/>
            <a:ext cx="2248095" cy="3444538"/>
          </a:xfrm>
          <a:prstGeom prst="rect">
            <a:avLst/>
          </a:prstGeom>
        </p:spPr>
      </p:pic>
      <p:pic>
        <p:nvPicPr>
          <p:cNvPr id="8" name="Picture 7">
            <a:extLst>
              <a:ext uri="{FF2B5EF4-FFF2-40B4-BE49-F238E27FC236}">
                <a16:creationId xmlns:a16="http://schemas.microsoft.com/office/drawing/2014/main" id="{6E511C6E-4FAF-4DBC-A80B-C917F2D8DE44}"/>
              </a:ext>
            </a:extLst>
          </p:cNvPr>
          <p:cNvPicPr>
            <a:picLocks noChangeAspect="1"/>
          </p:cNvPicPr>
          <p:nvPr/>
        </p:nvPicPr>
        <p:blipFill>
          <a:blip r:embed="rId3"/>
          <a:stretch>
            <a:fillRect/>
          </a:stretch>
        </p:blipFill>
        <p:spPr>
          <a:xfrm>
            <a:off x="9871617" y="1196191"/>
            <a:ext cx="2141406" cy="3345470"/>
          </a:xfrm>
          <a:prstGeom prst="rect">
            <a:avLst/>
          </a:prstGeom>
        </p:spPr>
      </p:pic>
    </p:spTree>
    <p:extLst>
      <p:ext uri="{BB962C8B-B14F-4D97-AF65-F5344CB8AC3E}">
        <p14:creationId xmlns:p14="http://schemas.microsoft.com/office/powerpoint/2010/main" val="2600081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249680"/>
            <a:ext cx="6848614" cy="4693920"/>
          </a:xfrm>
        </p:spPr>
        <p:txBody>
          <a:bodyPr/>
          <a:lstStyle/>
          <a:p>
            <a:r>
              <a:rPr lang="en-US"/>
              <a:t>The last option on the right pane, FV is the footnote viewer</a:t>
            </a:r>
          </a:p>
          <a:p>
            <a:endParaRPr lang="en-US"/>
          </a:p>
          <a:p>
            <a:r>
              <a:rPr lang="en-US"/>
              <a:t>This will display the document’s existing footnotes, clicking on one will jump to it in the body text</a:t>
            </a:r>
          </a:p>
          <a:p>
            <a:endParaRPr lang="en-US"/>
          </a:p>
          <a:p>
            <a:r>
              <a:rPr lang="en-US"/>
              <a:t>To see changes to footnotes you must click refresh</a:t>
            </a:r>
          </a:p>
        </p:txBody>
      </p:sp>
      <p:sp>
        <p:nvSpPr>
          <p:cNvPr id="5" name="Title 4"/>
          <p:cNvSpPr>
            <a:spLocks noGrp="1"/>
          </p:cNvSpPr>
          <p:nvPr>
            <p:ph type="title"/>
          </p:nvPr>
        </p:nvSpPr>
        <p:spPr/>
        <p:txBody>
          <a:bodyPr/>
          <a:lstStyle/>
          <a:p>
            <a:r>
              <a:rPr lang="en-US"/>
              <a:t>Footnote Viewer</a:t>
            </a:r>
          </a:p>
        </p:txBody>
      </p:sp>
      <p:pic>
        <p:nvPicPr>
          <p:cNvPr id="2" name="Picture 1">
            <a:extLst>
              <a:ext uri="{FF2B5EF4-FFF2-40B4-BE49-F238E27FC236}">
                <a16:creationId xmlns:a16="http://schemas.microsoft.com/office/drawing/2014/main" id="{5FD6C84E-2CA5-439E-901D-633D544B3EF7}"/>
              </a:ext>
            </a:extLst>
          </p:cNvPr>
          <p:cNvPicPr>
            <a:picLocks noChangeAspect="1"/>
          </p:cNvPicPr>
          <p:nvPr/>
        </p:nvPicPr>
        <p:blipFill>
          <a:blip r:embed="rId2"/>
          <a:stretch>
            <a:fillRect/>
          </a:stretch>
        </p:blipFill>
        <p:spPr>
          <a:xfrm>
            <a:off x="8705756" y="1249680"/>
            <a:ext cx="2156647" cy="3353091"/>
          </a:xfrm>
          <a:prstGeom prst="rect">
            <a:avLst/>
          </a:prstGeom>
        </p:spPr>
      </p:pic>
    </p:spTree>
    <p:extLst>
      <p:ext uri="{BB962C8B-B14F-4D97-AF65-F5344CB8AC3E}">
        <p14:creationId xmlns:p14="http://schemas.microsoft.com/office/powerpoint/2010/main" val="245472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What’s Next for Oxygen?</a:t>
            </a:r>
            <a:br>
              <a:rPr lang="en-US" dirty="0"/>
            </a:br>
            <a:endParaRPr lang="en-US" dirty="0">
              <a:solidFill>
                <a:srgbClr val="0BB096"/>
              </a:solidFill>
            </a:endParaRPr>
          </a:p>
        </p:txBody>
      </p:sp>
    </p:spTree>
    <p:extLst>
      <p:ext uri="{BB962C8B-B14F-4D97-AF65-F5344CB8AC3E}">
        <p14:creationId xmlns:p14="http://schemas.microsoft.com/office/powerpoint/2010/main" val="367235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158240"/>
            <a:ext cx="10954512" cy="4785360"/>
          </a:xfrm>
        </p:spPr>
        <p:txBody>
          <a:bodyPr/>
          <a:lstStyle/>
          <a:p>
            <a:r>
              <a:rPr lang="en-US" dirty="0"/>
              <a:t>Oxygen is still being worked on as the top priority for the publishing team</a:t>
            </a:r>
          </a:p>
          <a:p>
            <a:endParaRPr lang="en-US" dirty="0"/>
          </a:p>
          <a:p>
            <a:r>
              <a:rPr lang="en-US" dirty="0"/>
              <a:t>New possibilities: automatic tax rate data</a:t>
            </a:r>
          </a:p>
          <a:p>
            <a:endParaRPr lang="en-US" dirty="0"/>
          </a:p>
          <a:p>
            <a:r>
              <a:rPr lang="en-US" dirty="0"/>
              <a:t>Virtual office hours starting 11am Friday 5/5, invite to come</a:t>
            </a:r>
          </a:p>
          <a:p>
            <a:endParaRPr lang="en-US" dirty="0"/>
          </a:p>
          <a:p>
            <a:r>
              <a:rPr lang="en-US" dirty="0"/>
              <a:t>Features still being worked on:</a:t>
            </a:r>
          </a:p>
          <a:p>
            <a:pPr lvl="1"/>
            <a:r>
              <a:rPr lang="en-US" dirty="0" err="1"/>
              <a:t>Autocite</a:t>
            </a:r>
            <a:endParaRPr lang="en-US" dirty="0"/>
          </a:p>
          <a:p>
            <a:pPr lvl="1"/>
            <a:r>
              <a:rPr lang="en-US" dirty="0"/>
              <a:t>AQB summaries</a:t>
            </a:r>
          </a:p>
          <a:p>
            <a:pPr lvl="1"/>
            <a:r>
              <a:rPr lang="en-US" dirty="0"/>
              <a:t>Creation of new docs &amp; phasing out the </a:t>
            </a:r>
            <a:r>
              <a:rPr lang="en-US" dirty="0" err="1"/>
              <a:t>WebQ</a:t>
            </a:r>
            <a:endParaRPr lang="en-US" dirty="0"/>
          </a:p>
          <a:p>
            <a:pPr lvl="1"/>
            <a:r>
              <a:rPr lang="en-US" dirty="0"/>
              <a:t>Save/Get replacement</a:t>
            </a:r>
          </a:p>
          <a:p>
            <a:pPr lvl="1"/>
            <a:r>
              <a:rPr lang="en-US" dirty="0"/>
              <a:t>Full case citation panel</a:t>
            </a:r>
          </a:p>
          <a:p>
            <a:endParaRPr lang="en-US" dirty="0"/>
          </a:p>
          <a:p>
            <a:r>
              <a:rPr lang="en-US" dirty="0"/>
              <a:t>Arbortext is going away, start using Oxygen today!</a:t>
            </a:r>
          </a:p>
          <a:p>
            <a:endParaRPr lang="en-US" dirty="0"/>
          </a:p>
        </p:txBody>
      </p:sp>
      <p:sp>
        <p:nvSpPr>
          <p:cNvPr id="5" name="Title 4"/>
          <p:cNvSpPr>
            <a:spLocks noGrp="1"/>
          </p:cNvSpPr>
          <p:nvPr>
            <p:ph type="title"/>
          </p:nvPr>
        </p:nvSpPr>
        <p:spPr/>
        <p:txBody>
          <a:bodyPr/>
          <a:lstStyle/>
          <a:p>
            <a:r>
              <a:rPr lang="en-US"/>
              <a:t>Future Development</a:t>
            </a:r>
          </a:p>
        </p:txBody>
      </p:sp>
    </p:spTree>
    <p:extLst>
      <p:ext uri="{BB962C8B-B14F-4D97-AF65-F5344CB8AC3E}">
        <p14:creationId xmlns:p14="http://schemas.microsoft.com/office/powerpoint/2010/main" val="593911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solidFill>
                  <a:srgbClr val="0BB096"/>
                </a:solidFill>
              </a:rPr>
              <a:t>Q&amp;A</a:t>
            </a:r>
          </a:p>
        </p:txBody>
      </p:sp>
    </p:spTree>
    <p:extLst>
      <p:ext uri="{BB962C8B-B14F-4D97-AF65-F5344CB8AC3E}">
        <p14:creationId xmlns:p14="http://schemas.microsoft.com/office/powerpoint/2010/main" val="341485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F1FFE-BFF9-7340-AEE0-384BF33FF40C}"/>
              </a:ext>
            </a:extLst>
          </p:cNvPr>
          <p:cNvSpPr>
            <a:spLocks noGrp="1"/>
          </p:cNvSpPr>
          <p:nvPr>
            <p:ph type="body" idx="1"/>
          </p:nvPr>
        </p:nvSpPr>
        <p:spPr>
          <a:xfrm>
            <a:off x="626607" y="1173480"/>
            <a:ext cx="4542921" cy="4770120"/>
          </a:xfrm>
        </p:spPr>
        <p:txBody>
          <a:bodyPr/>
          <a:lstStyle/>
          <a:p>
            <a:r>
              <a:rPr lang="en-US"/>
              <a:t>XML is how we store data in Oxygen. XML uses tags or “elements” to create and define the structure of a document’s data</a:t>
            </a:r>
          </a:p>
          <a:p>
            <a:r>
              <a:rPr lang="en-US"/>
              <a:t>XML is more reliable and tightly structured than SGML, the markup language we used in Arbortext, you will see fewer documents fail to publish</a:t>
            </a:r>
          </a:p>
          <a:p>
            <a:r>
              <a:rPr lang="en-US"/>
              <a:t>XML allows real-time validation, you will see more frequent data errors when editing, that is a good thing, we’re catching them sooner</a:t>
            </a:r>
          </a:p>
          <a:p>
            <a:endParaRPr lang="en-US"/>
          </a:p>
          <a:p>
            <a:endParaRPr lang="en-US"/>
          </a:p>
        </p:txBody>
      </p:sp>
      <p:sp>
        <p:nvSpPr>
          <p:cNvPr id="3" name="Title 2">
            <a:extLst>
              <a:ext uri="{FF2B5EF4-FFF2-40B4-BE49-F238E27FC236}">
                <a16:creationId xmlns:a16="http://schemas.microsoft.com/office/drawing/2014/main" id="{275778CC-0D36-D146-A8F7-E6A42950FF3C}"/>
              </a:ext>
            </a:extLst>
          </p:cNvPr>
          <p:cNvSpPr>
            <a:spLocks noGrp="1"/>
          </p:cNvSpPr>
          <p:nvPr>
            <p:ph type="title"/>
          </p:nvPr>
        </p:nvSpPr>
        <p:spPr/>
        <p:txBody>
          <a:bodyPr/>
          <a:lstStyle/>
          <a:p>
            <a:r>
              <a:rPr lang="en-US">
                <a:solidFill>
                  <a:srgbClr val="FFFFFF"/>
                </a:solidFill>
              </a:rPr>
              <a:t>What is XML?</a:t>
            </a:r>
            <a:endParaRPr lang="en-US"/>
          </a:p>
        </p:txBody>
      </p:sp>
      <p:pic>
        <p:nvPicPr>
          <p:cNvPr id="7" name="Picture 6">
            <a:extLst>
              <a:ext uri="{FF2B5EF4-FFF2-40B4-BE49-F238E27FC236}">
                <a16:creationId xmlns:a16="http://schemas.microsoft.com/office/drawing/2014/main" id="{4F07A413-2C8A-4825-B918-285D98BFCECD}"/>
              </a:ext>
            </a:extLst>
          </p:cNvPr>
          <p:cNvPicPr>
            <a:picLocks noChangeAspect="1"/>
          </p:cNvPicPr>
          <p:nvPr/>
        </p:nvPicPr>
        <p:blipFill rotWithShape="1">
          <a:blip r:embed="rId2"/>
          <a:srcRect t="17334"/>
          <a:stretch/>
        </p:blipFill>
        <p:spPr>
          <a:xfrm>
            <a:off x="5313088" y="1885599"/>
            <a:ext cx="6798082" cy="3512314"/>
          </a:xfrm>
          <a:prstGeom prst="rect">
            <a:avLst/>
          </a:prstGeom>
        </p:spPr>
      </p:pic>
      <p:cxnSp>
        <p:nvCxnSpPr>
          <p:cNvPr id="10" name="Straight Arrow Connector 9">
            <a:extLst>
              <a:ext uri="{FF2B5EF4-FFF2-40B4-BE49-F238E27FC236}">
                <a16:creationId xmlns:a16="http://schemas.microsoft.com/office/drawing/2014/main" id="{02FF9D94-4DE4-4772-B3FD-CD829279DF39}"/>
              </a:ext>
            </a:extLst>
          </p:cNvPr>
          <p:cNvCxnSpPr/>
          <p:nvPr/>
        </p:nvCxnSpPr>
        <p:spPr>
          <a:xfrm flipV="1">
            <a:off x="7137647" y="3429000"/>
            <a:ext cx="0" cy="2514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653C8B88-4F10-4543-8AE1-6E840F221F4D}"/>
              </a:ext>
            </a:extLst>
          </p:cNvPr>
          <p:cNvCxnSpPr>
            <a:cxnSpLocks/>
          </p:cNvCxnSpPr>
          <p:nvPr/>
        </p:nvCxnSpPr>
        <p:spPr>
          <a:xfrm flipV="1">
            <a:off x="5976152" y="4211715"/>
            <a:ext cx="0" cy="17318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B71D3B47-1673-4B05-96ED-23A4D3E2158D}"/>
              </a:ext>
            </a:extLst>
          </p:cNvPr>
          <p:cNvCxnSpPr>
            <a:cxnSpLocks/>
          </p:cNvCxnSpPr>
          <p:nvPr/>
        </p:nvCxnSpPr>
        <p:spPr>
          <a:xfrm flipV="1">
            <a:off x="8967927" y="4210605"/>
            <a:ext cx="0" cy="17995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021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                         Then                                                        Now</a:t>
            </a:r>
          </a:p>
        </p:txBody>
      </p:sp>
      <p:pic>
        <p:nvPicPr>
          <p:cNvPr id="1028" name="Picture 4">
            <a:extLst>
              <a:ext uri="{FF2B5EF4-FFF2-40B4-BE49-F238E27FC236}">
                <a16:creationId xmlns:a16="http://schemas.microsoft.com/office/drawing/2014/main" id="{B93846FC-8794-42C4-B39C-D933BA3D1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143566"/>
            <a:ext cx="93345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7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F1FFE-BFF9-7340-AEE0-384BF33FF40C}"/>
              </a:ext>
            </a:extLst>
          </p:cNvPr>
          <p:cNvSpPr>
            <a:spLocks noGrp="1"/>
          </p:cNvSpPr>
          <p:nvPr>
            <p:ph type="body" idx="1"/>
          </p:nvPr>
        </p:nvSpPr>
        <p:spPr>
          <a:xfrm>
            <a:off x="626607" y="1173480"/>
            <a:ext cx="10934457" cy="4442460"/>
          </a:xfrm>
        </p:spPr>
        <p:txBody>
          <a:bodyPr/>
          <a:lstStyle/>
          <a:p>
            <a:r>
              <a:rPr lang="en-US"/>
              <a:t>Oxygen is still being actively developed, the first goal for Oxygen was to launch it with a stable, working, safe configuration so that you all can use it</a:t>
            </a:r>
          </a:p>
          <a:p>
            <a:endParaRPr lang="en-US"/>
          </a:p>
          <a:p>
            <a:r>
              <a:rPr lang="en-US"/>
              <a:t>Much work remains to improve it, you will see things that are not currently supported, and you will see changes over the weeks when you use Oxygen</a:t>
            </a:r>
          </a:p>
          <a:p>
            <a:endParaRPr lang="en-US"/>
          </a:p>
          <a:p>
            <a:r>
              <a:rPr lang="en-US"/>
              <a:t>This training is an introduction, not a complete catalog of Oxygen’s features and use</a:t>
            </a:r>
          </a:p>
          <a:p>
            <a:endParaRPr lang="en-US"/>
          </a:p>
          <a:p>
            <a:r>
              <a:rPr lang="en-US"/>
              <a:t>This training is not the end of our support for you</a:t>
            </a:r>
          </a:p>
          <a:p>
            <a:pPr lvl="1"/>
            <a:r>
              <a:rPr lang="en-US"/>
              <a:t>A full documentation portal is being worked on and will be released soon</a:t>
            </a:r>
          </a:p>
          <a:p>
            <a:pPr lvl="1"/>
            <a:r>
              <a:rPr lang="en-US"/>
              <a:t>You are welcome to attend another of these sessions as there is a lot to absorb</a:t>
            </a:r>
          </a:p>
          <a:p>
            <a:pPr lvl="1"/>
            <a:r>
              <a:rPr lang="en-US"/>
              <a:t>In May we will host weekly office hours so you can come with questions or requests</a:t>
            </a:r>
          </a:p>
        </p:txBody>
      </p:sp>
      <p:sp>
        <p:nvSpPr>
          <p:cNvPr id="3" name="Title 2">
            <a:extLst>
              <a:ext uri="{FF2B5EF4-FFF2-40B4-BE49-F238E27FC236}">
                <a16:creationId xmlns:a16="http://schemas.microsoft.com/office/drawing/2014/main" id="{275778CC-0D36-D146-A8F7-E6A42950FF3C}"/>
              </a:ext>
            </a:extLst>
          </p:cNvPr>
          <p:cNvSpPr>
            <a:spLocks noGrp="1"/>
          </p:cNvSpPr>
          <p:nvPr>
            <p:ph type="title"/>
          </p:nvPr>
        </p:nvSpPr>
        <p:spPr/>
        <p:txBody>
          <a:bodyPr/>
          <a:lstStyle/>
          <a:p>
            <a:r>
              <a:rPr lang="en-US">
                <a:solidFill>
                  <a:srgbClr val="FFFFFF"/>
                </a:solidFill>
              </a:rPr>
              <a:t>Oxygen Development</a:t>
            </a:r>
            <a:endParaRPr lang="en-US"/>
          </a:p>
        </p:txBody>
      </p:sp>
    </p:spTree>
    <p:extLst>
      <p:ext uri="{BB962C8B-B14F-4D97-AF65-F5344CB8AC3E}">
        <p14:creationId xmlns:p14="http://schemas.microsoft.com/office/powerpoint/2010/main" val="17613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Navigating Oxygen and</a:t>
            </a:r>
            <a:br>
              <a:rPr lang="en-US"/>
            </a:br>
            <a:r>
              <a:rPr lang="en-US">
                <a:solidFill>
                  <a:srgbClr val="0BB096"/>
                </a:solidFill>
              </a:rPr>
              <a:t>Customizing Your View</a:t>
            </a:r>
          </a:p>
        </p:txBody>
      </p:sp>
    </p:spTree>
    <p:extLst>
      <p:ext uri="{BB962C8B-B14F-4D97-AF65-F5344CB8AC3E}">
        <p14:creationId xmlns:p14="http://schemas.microsoft.com/office/powerpoint/2010/main" val="396813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6606" y="1828800"/>
            <a:ext cx="4817410" cy="4114800"/>
          </a:xfrm>
        </p:spPr>
        <p:txBody>
          <a:bodyPr/>
          <a:lstStyle/>
          <a:p>
            <a:r>
              <a:rPr lang="en-US"/>
              <a:t>You can launch from BWIP or the </a:t>
            </a:r>
            <a:r>
              <a:rPr lang="en-US" err="1"/>
              <a:t>WebQ</a:t>
            </a:r>
            <a:endParaRPr lang="en-US"/>
          </a:p>
          <a:p>
            <a:endParaRPr lang="en-US"/>
          </a:p>
          <a:p>
            <a:r>
              <a:rPr lang="en-US"/>
              <a:t>When you launch it will open a new tab for each document, like the Viewer tool</a:t>
            </a:r>
          </a:p>
          <a:p>
            <a:endParaRPr lang="en-US"/>
          </a:p>
          <a:p>
            <a:r>
              <a:rPr lang="en-US"/>
              <a:t>If you need a sample go to:</a:t>
            </a:r>
            <a:br>
              <a:rPr lang="en-US"/>
            </a:br>
            <a:r>
              <a:rPr lang="en-US" sz="2400">
                <a:solidFill>
                  <a:schemeClr val="accent2"/>
                </a:solidFill>
              </a:rPr>
              <a:t>webq.bna.com/q/in-</a:t>
            </a:r>
            <a:r>
              <a:rPr lang="en-US" sz="2400" err="1">
                <a:solidFill>
                  <a:schemeClr val="accent2"/>
                </a:solidFill>
              </a:rPr>
              <a:t>psp</a:t>
            </a:r>
            <a:endParaRPr lang="en-US" sz="2400">
              <a:solidFill>
                <a:schemeClr val="accent2"/>
              </a:solidFill>
            </a:endParaRPr>
          </a:p>
          <a:p>
            <a:endParaRPr lang="en-US"/>
          </a:p>
          <a:p>
            <a:endParaRPr lang="en-US"/>
          </a:p>
        </p:txBody>
      </p:sp>
      <p:sp>
        <p:nvSpPr>
          <p:cNvPr id="5" name="Title 4"/>
          <p:cNvSpPr>
            <a:spLocks noGrp="1"/>
          </p:cNvSpPr>
          <p:nvPr>
            <p:ph type="title"/>
          </p:nvPr>
        </p:nvSpPr>
        <p:spPr/>
        <p:txBody>
          <a:bodyPr/>
          <a:lstStyle/>
          <a:p>
            <a:r>
              <a:rPr lang="en-US"/>
              <a:t>Launch Oxygen</a:t>
            </a:r>
          </a:p>
        </p:txBody>
      </p:sp>
      <p:pic>
        <p:nvPicPr>
          <p:cNvPr id="4" name="Picture 3">
            <a:extLst>
              <a:ext uri="{FF2B5EF4-FFF2-40B4-BE49-F238E27FC236}">
                <a16:creationId xmlns:a16="http://schemas.microsoft.com/office/drawing/2014/main" id="{1BCE9F7A-0C5E-41B3-8F9D-3A12D42A82A4}"/>
              </a:ext>
            </a:extLst>
          </p:cNvPr>
          <p:cNvPicPr>
            <a:picLocks noChangeAspect="1"/>
          </p:cNvPicPr>
          <p:nvPr/>
        </p:nvPicPr>
        <p:blipFill>
          <a:blip r:embed="rId2"/>
          <a:stretch>
            <a:fillRect/>
          </a:stretch>
        </p:blipFill>
        <p:spPr>
          <a:xfrm>
            <a:off x="5444016" y="939750"/>
            <a:ext cx="4106909" cy="4529115"/>
          </a:xfrm>
          <a:prstGeom prst="rect">
            <a:avLst/>
          </a:prstGeom>
        </p:spPr>
      </p:pic>
      <p:pic>
        <p:nvPicPr>
          <p:cNvPr id="7" name="Picture 6">
            <a:extLst>
              <a:ext uri="{FF2B5EF4-FFF2-40B4-BE49-F238E27FC236}">
                <a16:creationId xmlns:a16="http://schemas.microsoft.com/office/drawing/2014/main" id="{F712C894-10AC-4D99-93E9-F9C256F4D0F0}"/>
              </a:ext>
            </a:extLst>
          </p:cNvPr>
          <p:cNvPicPr>
            <a:picLocks noChangeAspect="1"/>
          </p:cNvPicPr>
          <p:nvPr/>
        </p:nvPicPr>
        <p:blipFill>
          <a:blip r:embed="rId3"/>
          <a:stretch>
            <a:fillRect/>
          </a:stretch>
        </p:blipFill>
        <p:spPr>
          <a:xfrm>
            <a:off x="8662674" y="1447800"/>
            <a:ext cx="3190875" cy="2438400"/>
          </a:xfrm>
          <a:prstGeom prst="rect">
            <a:avLst/>
          </a:prstGeom>
        </p:spPr>
      </p:pic>
      <p:cxnSp>
        <p:nvCxnSpPr>
          <p:cNvPr id="8" name="Straight Arrow Connector 7">
            <a:extLst>
              <a:ext uri="{FF2B5EF4-FFF2-40B4-BE49-F238E27FC236}">
                <a16:creationId xmlns:a16="http://schemas.microsoft.com/office/drawing/2014/main" id="{E10EA64F-3226-4F52-852B-BF96185FC285}"/>
              </a:ext>
            </a:extLst>
          </p:cNvPr>
          <p:cNvCxnSpPr>
            <a:cxnSpLocks/>
          </p:cNvCxnSpPr>
          <p:nvPr/>
        </p:nvCxnSpPr>
        <p:spPr>
          <a:xfrm flipH="1" flipV="1">
            <a:off x="8582685" y="5142368"/>
            <a:ext cx="1267485" cy="1629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0ACCD954-A140-432F-8B1F-64976E16BD83}"/>
              </a:ext>
            </a:extLst>
          </p:cNvPr>
          <p:cNvCxnSpPr>
            <a:cxnSpLocks/>
          </p:cNvCxnSpPr>
          <p:nvPr/>
        </p:nvCxnSpPr>
        <p:spPr>
          <a:xfrm flipV="1">
            <a:off x="10320950" y="2933324"/>
            <a:ext cx="0" cy="20370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 Placeholder 5">
            <a:extLst>
              <a:ext uri="{FF2B5EF4-FFF2-40B4-BE49-F238E27FC236}">
                <a16:creationId xmlns:a16="http://schemas.microsoft.com/office/drawing/2014/main" id="{A3113C97-B542-45F6-BC37-1F4177BD69A2}"/>
              </a:ext>
            </a:extLst>
          </p:cNvPr>
          <p:cNvSpPr txBox="1">
            <a:spLocks/>
          </p:cNvSpPr>
          <p:nvPr/>
        </p:nvSpPr>
        <p:spPr>
          <a:xfrm>
            <a:off x="9935735" y="4970352"/>
            <a:ext cx="1670848" cy="536448"/>
          </a:xfrm>
          <a:prstGeom prst="rect">
            <a:avLst/>
          </a:prstGeom>
        </p:spPr>
        <p:txBody>
          <a:bodyPr wrap="square" lIns="0" tIns="0" rIns="0" bIns="0">
            <a:noAutofit/>
          </a:bodyPr>
          <a:lstStyle>
            <a:lvl1pPr marL="342900" indent="-342900">
              <a:lnSpc>
                <a:spcPct val="100000"/>
              </a:lnSpc>
              <a:spcAft>
                <a:spcPts val="600"/>
              </a:spcAft>
              <a:buClrTx/>
              <a:buSzPct val="90000"/>
              <a:buFont typeface="Arial" panose="020B0604020202020204" pitchFamily="34" charset="0"/>
              <a:buChar char="•"/>
              <a:defRPr lang="en-US" sz="2000" b="1" i="0" baseline="0">
                <a:solidFill>
                  <a:schemeClr val="bg1"/>
                </a:solidFill>
                <a:latin typeface="Arial" charset="0"/>
                <a:ea typeface="Arial" charset="0"/>
                <a:cs typeface="Arial" charset="0"/>
              </a:defRPr>
            </a:lvl1pPr>
            <a:lvl2pPr marL="571500" indent="-228600">
              <a:lnSpc>
                <a:spcPct val="100000"/>
              </a:lnSpc>
              <a:spcAft>
                <a:spcPts val="600"/>
              </a:spcAft>
              <a:buClr>
                <a:schemeClr val="bg1"/>
              </a:buClr>
              <a:buSzPct val="90000"/>
              <a:buFont typeface="Arial" panose="020B0604020202020204" pitchFamily="34" charset="0"/>
              <a:buChar char="̶"/>
              <a:defRPr sz="1800" baseline="0">
                <a:solidFill>
                  <a:schemeClr val="bg1"/>
                </a:solidFill>
                <a:latin typeface="Arial" charset="0"/>
                <a:ea typeface="Arial" charset="0"/>
                <a:cs typeface="Arial" charset="0"/>
              </a:defRPr>
            </a:lvl2pPr>
            <a:lvl3pPr marL="800100" indent="-228600">
              <a:lnSpc>
                <a:spcPct val="100000"/>
              </a:lnSpc>
              <a:spcAft>
                <a:spcPts val="600"/>
              </a:spcAft>
              <a:buSzPct val="80000"/>
              <a:buFont typeface="Arial" panose="020B0604020202020204" pitchFamily="34" charset="0"/>
              <a:buChar char="•"/>
              <a:defRPr sz="1600">
                <a:solidFill>
                  <a:schemeClr val="bg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solidFill>
                  <a:schemeClr val="bg1"/>
                </a:solidFill>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kern="0"/>
              <a:t>Opens the file in Oxygen</a:t>
            </a:r>
          </a:p>
        </p:txBody>
      </p:sp>
    </p:spTree>
    <p:extLst>
      <p:ext uri="{BB962C8B-B14F-4D97-AF65-F5344CB8AC3E}">
        <p14:creationId xmlns:p14="http://schemas.microsoft.com/office/powerpoint/2010/main" val="64755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89446" y="1384197"/>
            <a:ext cx="4173994" cy="4114800"/>
          </a:xfrm>
        </p:spPr>
        <p:txBody>
          <a:bodyPr/>
          <a:lstStyle/>
          <a:p>
            <a:r>
              <a:rPr lang="en-US"/>
              <a:t>Oxygen will open in a browser tab</a:t>
            </a:r>
          </a:p>
          <a:p>
            <a:endParaRPr lang="en-US"/>
          </a:p>
          <a:p>
            <a:r>
              <a:rPr lang="en-US"/>
              <a:t>You can have more than one file open, each will appear in their own tab</a:t>
            </a:r>
          </a:p>
          <a:p>
            <a:endParaRPr lang="en-US"/>
          </a:p>
          <a:p>
            <a:r>
              <a:rPr lang="en-US"/>
              <a:t>Tabs will show the file name which is open</a:t>
            </a:r>
          </a:p>
        </p:txBody>
      </p:sp>
      <p:sp>
        <p:nvSpPr>
          <p:cNvPr id="5" name="Title 4"/>
          <p:cNvSpPr>
            <a:spLocks noGrp="1"/>
          </p:cNvSpPr>
          <p:nvPr>
            <p:ph type="title"/>
          </p:nvPr>
        </p:nvSpPr>
        <p:spPr/>
        <p:txBody>
          <a:bodyPr/>
          <a:lstStyle/>
          <a:p>
            <a:r>
              <a:rPr lang="en-US"/>
              <a:t>Oxygen – A Web-based Tool</a:t>
            </a:r>
          </a:p>
        </p:txBody>
      </p:sp>
      <p:pic>
        <p:nvPicPr>
          <p:cNvPr id="2" name="Picture 1">
            <a:extLst>
              <a:ext uri="{FF2B5EF4-FFF2-40B4-BE49-F238E27FC236}">
                <a16:creationId xmlns:a16="http://schemas.microsoft.com/office/drawing/2014/main" id="{19DF6A55-CA3C-4789-A039-D150BB037D50}"/>
              </a:ext>
            </a:extLst>
          </p:cNvPr>
          <p:cNvPicPr>
            <a:picLocks noChangeAspect="1"/>
          </p:cNvPicPr>
          <p:nvPr/>
        </p:nvPicPr>
        <p:blipFill>
          <a:blip r:embed="rId2"/>
          <a:stretch>
            <a:fillRect/>
          </a:stretch>
        </p:blipFill>
        <p:spPr>
          <a:xfrm>
            <a:off x="4994628" y="1321588"/>
            <a:ext cx="6500423" cy="3871295"/>
          </a:xfrm>
          <a:prstGeom prst="rect">
            <a:avLst/>
          </a:prstGeom>
        </p:spPr>
      </p:pic>
      <p:sp>
        <p:nvSpPr>
          <p:cNvPr id="10" name="Rectangle 9">
            <a:extLst>
              <a:ext uri="{FF2B5EF4-FFF2-40B4-BE49-F238E27FC236}">
                <a16:creationId xmlns:a16="http://schemas.microsoft.com/office/drawing/2014/main" id="{414384BF-48A6-4ED7-8802-FE6EB329D496}"/>
              </a:ext>
            </a:extLst>
          </p:cNvPr>
          <p:cNvSpPr/>
          <p:nvPr/>
        </p:nvSpPr>
        <p:spPr>
          <a:xfrm>
            <a:off x="4562086" y="5255492"/>
            <a:ext cx="7365506" cy="646331"/>
          </a:xfrm>
          <a:prstGeom prst="rect">
            <a:avLst/>
          </a:prstGeom>
        </p:spPr>
        <p:txBody>
          <a:bodyPr wrap="square">
            <a:spAutoFit/>
          </a:bodyPr>
          <a:lstStyle/>
          <a:p>
            <a:r>
              <a:rPr lang="en-US" b="1">
                <a:solidFill>
                  <a:srgbClr val="0BB096"/>
                </a:solidFill>
              </a:rPr>
              <a:t>Tip: If your Oxygen display is too small use Control &amp; + or Control and the mouse wheel to zoom in</a:t>
            </a:r>
            <a:endParaRPr lang="en-US" b="1"/>
          </a:p>
        </p:txBody>
      </p:sp>
      <p:sp>
        <p:nvSpPr>
          <p:cNvPr id="9" name="Rectangle 8">
            <a:extLst>
              <a:ext uri="{FF2B5EF4-FFF2-40B4-BE49-F238E27FC236}">
                <a16:creationId xmlns:a16="http://schemas.microsoft.com/office/drawing/2014/main" id="{76B5CB8B-3DA9-4730-A3A3-3A57F6765083}"/>
              </a:ext>
            </a:extLst>
          </p:cNvPr>
          <p:cNvSpPr/>
          <p:nvPr/>
        </p:nvSpPr>
        <p:spPr>
          <a:xfrm>
            <a:off x="5832113" y="818146"/>
            <a:ext cx="5581977" cy="461665"/>
          </a:xfrm>
          <a:prstGeom prst="rect">
            <a:avLst/>
          </a:prstGeom>
        </p:spPr>
        <p:txBody>
          <a:bodyPr wrap="none">
            <a:spAutoFit/>
          </a:bodyPr>
          <a:lstStyle/>
          <a:p>
            <a:r>
              <a:rPr lang="en-US" sz="2400" b="1">
                <a:solidFill>
                  <a:schemeClr val="bg1"/>
                </a:solidFill>
              </a:rPr>
              <a:t>Sample files: </a:t>
            </a:r>
            <a:r>
              <a:rPr lang="en-US" sz="2400" b="1">
                <a:solidFill>
                  <a:schemeClr val="accent2"/>
                </a:solidFill>
              </a:rPr>
              <a:t>webq.bna.com/q/in-</a:t>
            </a:r>
            <a:r>
              <a:rPr lang="en-US" sz="2400" b="1" err="1">
                <a:solidFill>
                  <a:schemeClr val="accent2"/>
                </a:solidFill>
              </a:rPr>
              <a:t>psp</a:t>
            </a:r>
            <a:endParaRPr lang="en-US" sz="2400" b="1"/>
          </a:p>
        </p:txBody>
      </p:sp>
    </p:spTree>
    <p:extLst>
      <p:ext uri="{BB962C8B-B14F-4D97-AF65-F5344CB8AC3E}">
        <p14:creationId xmlns:p14="http://schemas.microsoft.com/office/powerpoint/2010/main" val="898076322"/>
      </p:ext>
    </p:extLst>
  </p:cSld>
  <p:clrMapOvr>
    <a:masterClrMapping/>
  </p:clrMapOvr>
</p:sld>
</file>

<file path=ppt/theme/theme1.xml><?xml version="1.0" encoding="utf-8"?>
<a:theme xmlns:a="http://schemas.openxmlformats.org/drawingml/2006/main" name="Black Bloomberg Theme 16:9">
  <a:themeElements>
    <a:clrScheme name="Custom 66">
      <a:dk1>
        <a:srgbClr val="000000"/>
      </a:dk1>
      <a:lt1>
        <a:srgbClr val="FFFFFF"/>
      </a:lt1>
      <a:dk2>
        <a:srgbClr val="4CAA50"/>
      </a:dk2>
      <a:lt2>
        <a:srgbClr val="414042"/>
      </a:lt2>
      <a:accent1>
        <a:srgbClr val="0B9DDB"/>
      </a:accent1>
      <a:accent2>
        <a:srgbClr val="00D1B3"/>
      </a:accent2>
      <a:accent3>
        <a:srgbClr val="8A5DB5"/>
      </a:accent3>
      <a:accent4>
        <a:srgbClr val="FFC91D"/>
      </a:accent4>
      <a:accent5>
        <a:srgbClr val="EA5FA7"/>
      </a:accent5>
      <a:accent6>
        <a:srgbClr val="EC4436"/>
      </a:accent6>
      <a:hlink>
        <a:srgbClr val="0B9DDB"/>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70785180_BLP_16x9_ PPT_Template_White_020317_v9" id="{D5FE3869-6260-034C-876F-6081E34C2E4C}" vid="{478EEFFE-4DDF-5B49-AF95-D17164D9B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5a4f0b-7217-4629-ad79-1be6a02a25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C7EDFE824F214F92B29F8A114F3089" ma:contentTypeVersion="13" ma:contentTypeDescription="Create a new document." ma:contentTypeScope="" ma:versionID="877e5c2e76b2fd44ff68f3c92ffd8905">
  <xsd:schema xmlns:xsd="http://www.w3.org/2001/XMLSchema" xmlns:xs="http://www.w3.org/2001/XMLSchema" xmlns:p="http://schemas.microsoft.com/office/2006/metadata/properties" xmlns:ns3="3b5a4f0b-7217-4629-ad79-1be6a02a25a0" xmlns:ns4="edcb139b-2481-4ee0-ac3d-2aea7873e0d0" targetNamespace="http://schemas.microsoft.com/office/2006/metadata/properties" ma:root="true" ma:fieldsID="4a08652d2c89dfde59b1ffeb1297a2b1" ns3:_="" ns4:_="">
    <xsd:import namespace="3b5a4f0b-7217-4629-ad79-1be6a02a25a0"/>
    <xsd:import namespace="edcb139b-2481-4ee0-ac3d-2aea7873e0d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a4f0b-7217-4629-ad79-1be6a02a2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cb139b-2481-4ee0-ac3d-2aea7873e0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2F32D-31AE-4A4C-8058-E4566AB013D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5a4f0b-7217-4629-ad79-1be6a02a25a0"/>
    <ds:schemaRef ds:uri="edcb139b-2481-4ee0-ac3d-2aea7873e0d0"/>
    <ds:schemaRef ds:uri="http://www.w3.org/XML/1998/namespace"/>
    <ds:schemaRef ds:uri="http://purl.org/dc/dcmitype/"/>
  </ds:schemaRefs>
</ds:datastoreItem>
</file>

<file path=customXml/itemProps2.xml><?xml version="1.0" encoding="utf-8"?>
<ds:datastoreItem xmlns:ds="http://schemas.openxmlformats.org/officeDocument/2006/customXml" ds:itemID="{474C36BB-5A3A-45DA-89D2-D75040B64276}">
  <ds:schemaRefs>
    <ds:schemaRef ds:uri="3b5a4f0b-7217-4629-ad79-1be6a02a25a0"/>
    <ds:schemaRef ds:uri="edcb139b-2481-4ee0-ac3d-2aea7873e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03F64E-F8AE-4B05-9E21-B53D3C7C9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TotalTime>
  <Words>2102</Words>
  <Application>Microsoft Office PowerPoint</Application>
  <PresentationFormat>Widescreen</PresentationFormat>
  <Paragraphs>233</Paragraphs>
  <Slides>37</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.AppleSystemUIFont</vt:lpstr>
      <vt:lpstr>Arial</vt:lpstr>
      <vt:lpstr>Cambria</vt:lpstr>
      <vt:lpstr>Black Bloomberg Theme 16:9</vt:lpstr>
      <vt:lpstr>Introduction to Oxygen Web Author</vt:lpstr>
      <vt:lpstr>Introduction What is Oxygen Web Author?</vt:lpstr>
      <vt:lpstr>              Arbortext                                Oxygen Web Author</vt:lpstr>
      <vt:lpstr>What is XML?</vt:lpstr>
      <vt:lpstr>                         Then                                                        Now</vt:lpstr>
      <vt:lpstr>Oxygen Development</vt:lpstr>
      <vt:lpstr>Navigating Oxygen and Customizing Your View</vt:lpstr>
      <vt:lpstr>Launch Oxygen</vt:lpstr>
      <vt:lpstr>Oxygen – A Web-based Tool</vt:lpstr>
      <vt:lpstr>Components of Oxygen</vt:lpstr>
      <vt:lpstr>Components of Oxygen –Menu</vt:lpstr>
      <vt:lpstr>Saving Files in Oxygen</vt:lpstr>
      <vt:lpstr>Configuring the Oxygen Display</vt:lpstr>
      <vt:lpstr>Breadcrumb Trail</vt:lpstr>
      <vt:lpstr>Tag View Mode</vt:lpstr>
      <vt:lpstr>Outline View</vt:lpstr>
      <vt:lpstr>Using Oxygen Basic Editing</vt:lpstr>
      <vt:lpstr>Basic Editing - Text</vt:lpstr>
      <vt:lpstr>Basic Editing – Adding Tags</vt:lpstr>
      <vt:lpstr>Basic Editing – Right Click Menu</vt:lpstr>
      <vt:lpstr>Basic Editing – Don’t Break XML!</vt:lpstr>
      <vt:lpstr>Basic Editing – Oops, You Broke XML</vt:lpstr>
      <vt:lpstr>Oxygen Display – Folding</vt:lpstr>
      <vt:lpstr>Toolbar Part 1 - Insert</vt:lpstr>
      <vt:lpstr>Toolbar Part 1 – Insert Table</vt:lpstr>
      <vt:lpstr>Toolbar Part 2 - Tools</vt:lpstr>
      <vt:lpstr>Toolbar Part 3 – Formatting and Symbols</vt:lpstr>
      <vt:lpstr>Right Panel Tools Comments, Attributes, Validation, and More</vt:lpstr>
      <vt:lpstr>Change Tracking </vt:lpstr>
      <vt:lpstr>Comment Panel</vt:lpstr>
      <vt:lpstr>Attribute Panel</vt:lpstr>
      <vt:lpstr>Validation and BPub Validation Panels</vt:lpstr>
      <vt:lpstr>Find/Replace and Find Element</vt:lpstr>
      <vt:lpstr>Footnote Viewer</vt:lpstr>
      <vt:lpstr>What’s Next for Oxygen? </vt:lpstr>
      <vt:lpstr>Future Development</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Bloomberg Industry Group</dc:title>
  <dc:subject/>
  <dc:creator>VSA Partners</dc:creator>
  <cp:keywords/>
  <dc:description/>
  <cp:lastModifiedBy>Cruz, Ricky</cp:lastModifiedBy>
  <cp:revision>2</cp:revision>
  <cp:lastPrinted>2017-04-21T15:09:13Z</cp:lastPrinted>
  <dcterms:created xsi:type="dcterms:W3CDTF">2017-01-26T04:40:26Z</dcterms:created>
  <dcterms:modified xsi:type="dcterms:W3CDTF">2023-04-25T20:12:07Z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2017-01-19T10:00:00Z</vt:filetime>
  </property>
  <property fmtid="{D5CDD505-2E9C-101B-9397-08002B2CF9AE}" pid="3" name="Creator">
    <vt:lpwstr>Adobe InDesign CC 2015 (Macintosh)</vt:lpwstr>
  </property>
  <property fmtid="{D5CDD505-2E9C-101B-9397-08002B2CF9AE}" pid="4" name="LastSaved">
    <vt:filetime>2017-01-25T10:00:00Z</vt:filetime>
  </property>
  <property fmtid="{D5CDD505-2E9C-101B-9397-08002B2CF9AE}" pid="5" name="ContentTypeId">
    <vt:lpwstr>0x01010050C7EDFE824F214F92B29F8A114F3089</vt:lpwstr>
  </property>
  <property fmtid="{D5CDD505-2E9C-101B-9397-08002B2CF9AE}" pid="6" name="MSIP_Label_f786616f-5bb4-45d1-b9c4-7a19bded0f1d_Enabled">
    <vt:lpwstr>true</vt:lpwstr>
  </property>
  <property fmtid="{D5CDD505-2E9C-101B-9397-08002B2CF9AE}" pid="7" name="MSIP_Label_f786616f-5bb4-45d1-b9c4-7a19bded0f1d_SetDate">
    <vt:lpwstr>2023-04-25T14:28:24Z</vt:lpwstr>
  </property>
  <property fmtid="{D5CDD505-2E9C-101B-9397-08002B2CF9AE}" pid="8" name="MSIP_Label_f786616f-5bb4-45d1-b9c4-7a19bded0f1d_Method">
    <vt:lpwstr>Standard</vt:lpwstr>
  </property>
  <property fmtid="{D5CDD505-2E9C-101B-9397-08002B2CF9AE}" pid="9" name="MSIP_Label_f786616f-5bb4-45d1-b9c4-7a19bded0f1d_Name">
    <vt:lpwstr>Public</vt:lpwstr>
  </property>
  <property fmtid="{D5CDD505-2E9C-101B-9397-08002B2CF9AE}" pid="10" name="MSIP_Label_f786616f-5bb4-45d1-b9c4-7a19bded0f1d_SiteId">
    <vt:lpwstr>97be21fd-c601-4b16-9920-f5accc69da65</vt:lpwstr>
  </property>
  <property fmtid="{D5CDD505-2E9C-101B-9397-08002B2CF9AE}" pid="11" name="MSIP_Label_f786616f-5bb4-45d1-b9c4-7a19bded0f1d_ActionId">
    <vt:lpwstr>0f59a938-defe-42b8-a8d3-917a81bc597d</vt:lpwstr>
  </property>
  <property fmtid="{D5CDD505-2E9C-101B-9397-08002B2CF9AE}" pid="12" name="MSIP_Label_f786616f-5bb4-45d1-b9c4-7a19bded0f1d_ContentBits">
    <vt:lpwstr>0</vt:lpwstr>
  </property>
</Properties>
</file>