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D6AC07-1634-425D-92CC-7892467A94B2}" v="38" dt="2024-09-12T18:59:38.9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uz, Ricky" userId="504e3e53-3edb-4ff2-a298-469a087f69e7" providerId="ADAL" clId="{95D6AC07-1634-425D-92CC-7892467A94B2}"/>
    <pc:docChg chg="modSld">
      <pc:chgData name="Cruz, Ricky" userId="504e3e53-3edb-4ff2-a298-469a087f69e7" providerId="ADAL" clId="{95D6AC07-1634-425D-92CC-7892467A94B2}" dt="2024-09-12T18:59:38.995" v="37" actId="20577"/>
      <pc:docMkLst>
        <pc:docMk/>
      </pc:docMkLst>
      <pc:sldChg chg="modSp">
        <pc:chgData name="Cruz, Ricky" userId="504e3e53-3edb-4ff2-a298-469a087f69e7" providerId="ADAL" clId="{95D6AC07-1634-425D-92CC-7892467A94B2}" dt="2024-09-12T18:59:38.995" v="37" actId="20577"/>
        <pc:sldMkLst>
          <pc:docMk/>
          <pc:sldMk cId="3634072451" sldId="257"/>
        </pc:sldMkLst>
        <pc:graphicFrameChg chg="mod">
          <ac:chgData name="Cruz, Ricky" userId="504e3e53-3edb-4ff2-a298-469a087f69e7" providerId="ADAL" clId="{95D6AC07-1634-425D-92CC-7892467A94B2}" dt="2024-09-12T18:59:38.995" v="37" actId="20577"/>
          <ac:graphicFrameMkLst>
            <pc:docMk/>
            <pc:sldMk cId="3634072451" sldId="257"/>
            <ac:graphicFrameMk id="5" creationId="{08E51D11-C7D4-17FA-1107-6E45210DC0F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E2E747-8E21-4197-97DC-5DB4481D4462}" type="doc">
      <dgm:prSet loTypeId="urn:microsoft.com/office/officeart/2005/8/layout/vList5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1BF53449-4025-451B-9753-8F0B2836F73A}">
      <dgm:prSet/>
      <dgm:spPr/>
      <dgm:t>
        <a:bodyPr/>
        <a:lstStyle/>
        <a:p>
          <a:r>
            <a:rPr lang="en-US" b="1"/>
            <a:t>STATUS:  </a:t>
          </a:r>
          <a:endParaRPr lang="en-US"/>
        </a:p>
      </dgm:t>
    </dgm:pt>
    <dgm:pt modelId="{6FD2FC11-806E-4D8F-9935-D591A7C7652A}" type="parTrans" cxnId="{0BE66979-6234-4464-83AA-BA621CADAC6C}">
      <dgm:prSet/>
      <dgm:spPr/>
      <dgm:t>
        <a:bodyPr/>
        <a:lstStyle/>
        <a:p>
          <a:endParaRPr lang="en-US"/>
        </a:p>
      </dgm:t>
    </dgm:pt>
    <dgm:pt modelId="{F3C01C09-0ED5-47A4-AE5C-76B4BA99A829}" type="sibTrans" cxnId="{0BE66979-6234-4464-83AA-BA621CADAC6C}">
      <dgm:prSet/>
      <dgm:spPr/>
      <dgm:t>
        <a:bodyPr/>
        <a:lstStyle/>
        <a:p>
          <a:endParaRPr lang="en-US"/>
        </a:p>
      </dgm:t>
    </dgm:pt>
    <dgm:pt modelId="{41D57F0D-5AB9-4D43-8E7B-FC0CB012E092}">
      <dgm:prSet/>
      <dgm:spPr/>
      <dgm:t>
        <a:bodyPr/>
        <a:lstStyle/>
        <a:p>
          <a:r>
            <a:rPr lang="en-US"/>
            <a:t>Completed</a:t>
          </a:r>
        </a:p>
      </dgm:t>
    </dgm:pt>
    <dgm:pt modelId="{3206E27A-97D2-4244-B683-0B47F893D7FF}" type="parTrans" cxnId="{DD96239B-6335-4FE9-AF85-08E47D6036DD}">
      <dgm:prSet/>
      <dgm:spPr/>
      <dgm:t>
        <a:bodyPr/>
        <a:lstStyle/>
        <a:p>
          <a:endParaRPr lang="en-US"/>
        </a:p>
      </dgm:t>
    </dgm:pt>
    <dgm:pt modelId="{22F0077E-C45B-4062-AD72-983E89B74852}" type="sibTrans" cxnId="{DD96239B-6335-4FE9-AF85-08E47D6036DD}">
      <dgm:prSet/>
      <dgm:spPr/>
      <dgm:t>
        <a:bodyPr/>
        <a:lstStyle/>
        <a:p>
          <a:endParaRPr lang="en-US"/>
        </a:p>
      </dgm:t>
    </dgm:pt>
    <dgm:pt modelId="{FC06825E-B0B3-4435-903D-A139CC13D158}">
      <dgm:prSet/>
      <dgm:spPr/>
      <dgm:t>
        <a:bodyPr/>
        <a:lstStyle/>
        <a:p>
          <a:r>
            <a:rPr lang="en-US" b="1"/>
            <a:t>IMPACT OF WORK:  </a:t>
          </a:r>
          <a:endParaRPr lang="en-US"/>
        </a:p>
      </dgm:t>
    </dgm:pt>
    <dgm:pt modelId="{63629626-18F2-4C20-B77B-1BC88DA03DBD}" type="parTrans" cxnId="{2800E9C6-73CE-49CC-8A2B-6530EEFD9622}">
      <dgm:prSet/>
      <dgm:spPr/>
      <dgm:t>
        <a:bodyPr/>
        <a:lstStyle/>
        <a:p>
          <a:endParaRPr lang="en-US"/>
        </a:p>
      </dgm:t>
    </dgm:pt>
    <dgm:pt modelId="{8E4207F1-2F4B-4470-8AB7-FCE561A8DA5B}" type="sibTrans" cxnId="{2800E9C6-73CE-49CC-8A2B-6530EEFD9622}">
      <dgm:prSet/>
      <dgm:spPr/>
      <dgm:t>
        <a:bodyPr/>
        <a:lstStyle/>
        <a:p>
          <a:endParaRPr lang="en-US"/>
        </a:p>
      </dgm:t>
    </dgm:pt>
    <dgm:pt modelId="{600A3987-6005-4A59-BD53-1E5C822516E4}">
      <dgm:prSet/>
      <dgm:spPr/>
      <dgm:t>
        <a:bodyPr/>
        <a:lstStyle/>
        <a:p>
          <a:r>
            <a:rPr lang="en-US"/>
            <a:t>Overview of the stages of the Portfolio Production Workflow </a:t>
          </a:r>
        </a:p>
      </dgm:t>
    </dgm:pt>
    <dgm:pt modelId="{75CFBDE4-5A90-4F5A-B5A5-926192A9AD76}" type="parTrans" cxnId="{8E1AA7F2-7644-4028-A270-5CE37BF562CB}">
      <dgm:prSet/>
      <dgm:spPr/>
      <dgm:t>
        <a:bodyPr/>
        <a:lstStyle/>
        <a:p>
          <a:endParaRPr lang="en-US"/>
        </a:p>
      </dgm:t>
    </dgm:pt>
    <dgm:pt modelId="{8BED505B-5963-470E-8617-A7442000DFA2}" type="sibTrans" cxnId="{8E1AA7F2-7644-4028-A270-5CE37BF562CB}">
      <dgm:prSet/>
      <dgm:spPr/>
      <dgm:t>
        <a:bodyPr/>
        <a:lstStyle/>
        <a:p>
          <a:endParaRPr lang="en-US"/>
        </a:p>
      </dgm:t>
    </dgm:pt>
    <dgm:pt modelId="{6C3DC257-DCDE-4DA0-8491-70450C84A497}">
      <dgm:prSet/>
      <dgm:spPr/>
      <dgm:t>
        <a:bodyPr/>
        <a:lstStyle/>
        <a:p>
          <a:r>
            <a:rPr lang="en-US"/>
            <a:t>Resource distribution</a:t>
          </a:r>
        </a:p>
      </dgm:t>
    </dgm:pt>
    <dgm:pt modelId="{08B10598-FA42-4A96-8E5C-E74184259675}" type="parTrans" cxnId="{0FA46F76-E55B-45C4-9665-4922FD09FD05}">
      <dgm:prSet/>
      <dgm:spPr/>
      <dgm:t>
        <a:bodyPr/>
        <a:lstStyle/>
        <a:p>
          <a:endParaRPr lang="en-US"/>
        </a:p>
      </dgm:t>
    </dgm:pt>
    <dgm:pt modelId="{6C228AFB-50E0-4556-B33D-4AE6E1332194}" type="sibTrans" cxnId="{0FA46F76-E55B-45C4-9665-4922FD09FD05}">
      <dgm:prSet/>
      <dgm:spPr/>
      <dgm:t>
        <a:bodyPr/>
        <a:lstStyle/>
        <a:p>
          <a:endParaRPr lang="en-US"/>
        </a:p>
      </dgm:t>
    </dgm:pt>
    <dgm:pt modelId="{3FAA7005-D2BF-4F9B-A0A7-CB061FE80834}">
      <dgm:prSet/>
      <dgm:spPr/>
      <dgm:t>
        <a:bodyPr/>
        <a:lstStyle/>
        <a:p>
          <a:r>
            <a:rPr lang="en-US"/>
            <a:t>Increase Efficiency</a:t>
          </a:r>
        </a:p>
      </dgm:t>
    </dgm:pt>
    <dgm:pt modelId="{26174C50-CC35-4E95-9A67-CCE0BB592B3F}" type="parTrans" cxnId="{FC5E9498-164E-44F2-823F-F1D750C66247}">
      <dgm:prSet/>
      <dgm:spPr/>
      <dgm:t>
        <a:bodyPr/>
        <a:lstStyle/>
        <a:p>
          <a:endParaRPr lang="en-US"/>
        </a:p>
      </dgm:t>
    </dgm:pt>
    <dgm:pt modelId="{BF53E939-17E8-47D8-80D2-63A31674D8D3}" type="sibTrans" cxnId="{FC5E9498-164E-44F2-823F-F1D750C66247}">
      <dgm:prSet/>
      <dgm:spPr/>
      <dgm:t>
        <a:bodyPr/>
        <a:lstStyle/>
        <a:p>
          <a:endParaRPr lang="en-US"/>
        </a:p>
      </dgm:t>
    </dgm:pt>
    <dgm:pt modelId="{10B8C3A7-D1A6-4304-ABF6-CD63972E4B55}" type="pres">
      <dgm:prSet presAssocID="{57E2E747-8E21-4197-97DC-5DB4481D4462}" presName="Name0" presStyleCnt="0">
        <dgm:presLayoutVars>
          <dgm:dir/>
          <dgm:animLvl val="lvl"/>
          <dgm:resizeHandles val="exact"/>
        </dgm:presLayoutVars>
      </dgm:prSet>
      <dgm:spPr/>
    </dgm:pt>
    <dgm:pt modelId="{22FD92FD-C949-44F9-A32A-87E01A7FA533}" type="pres">
      <dgm:prSet presAssocID="{1BF53449-4025-451B-9753-8F0B2836F73A}" presName="linNode" presStyleCnt="0"/>
      <dgm:spPr/>
    </dgm:pt>
    <dgm:pt modelId="{43F55967-7159-4DF1-A4E2-65C3E832EF87}" type="pres">
      <dgm:prSet presAssocID="{1BF53449-4025-451B-9753-8F0B2836F73A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112A1922-8989-4B89-979C-DC768FB6385D}" type="pres">
      <dgm:prSet presAssocID="{1BF53449-4025-451B-9753-8F0B2836F73A}" presName="descendantText" presStyleLbl="alignAccFollowNode1" presStyleIdx="0" presStyleCnt="2">
        <dgm:presLayoutVars>
          <dgm:bulletEnabled val="1"/>
        </dgm:presLayoutVars>
      </dgm:prSet>
      <dgm:spPr/>
    </dgm:pt>
    <dgm:pt modelId="{39C53D31-BF3C-4665-83BF-AB5866FDCB35}" type="pres">
      <dgm:prSet presAssocID="{F3C01C09-0ED5-47A4-AE5C-76B4BA99A829}" presName="sp" presStyleCnt="0"/>
      <dgm:spPr/>
    </dgm:pt>
    <dgm:pt modelId="{CC4851C6-ACD6-49D7-90CF-91ED4B3204F0}" type="pres">
      <dgm:prSet presAssocID="{FC06825E-B0B3-4435-903D-A139CC13D158}" presName="linNode" presStyleCnt="0"/>
      <dgm:spPr/>
    </dgm:pt>
    <dgm:pt modelId="{DC36D188-8E69-451F-8F52-017B80115539}" type="pres">
      <dgm:prSet presAssocID="{FC06825E-B0B3-4435-903D-A139CC13D158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00725211-0959-4D70-A5FD-25DFB1EF5BF1}" type="pres">
      <dgm:prSet presAssocID="{FC06825E-B0B3-4435-903D-A139CC13D158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A6CDD207-CCCF-4027-9294-4F5DEF530889}" type="presOf" srcId="{600A3987-6005-4A59-BD53-1E5C822516E4}" destId="{00725211-0959-4D70-A5FD-25DFB1EF5BF1}" srcOrd="0" destOrd="0" presId="urn:microsoft.com/office/officeart/2005/8/layout/vList5"/>
    <dgm:cxn modelId="{0B04251A-D7C3-4BFD-84EC-6A3EA5915A4A}" type="presOf" srcId="{57E2E747-8E21-4197-97DC-5DB4481D4462}" destId="{10B8C3A7-D1A6-4304-ABF6-CD63972E4B55}" srcOrd="0" destOrd="0" presId="urn:microsoft.com/office/officeart/2005/8/layout/vList5"/>
    <dgm:cxn modelId="{B8779727-C8CC-4C23-B68F-28921DE6493B}" type="presOf" srcId="{1BF53449-4025-451B-9753-8F0B2836F73A}" destId="{43F55967-7159-4DF1-A4E2-65C3E832EF87}" srcOrd="0" destOrd="0" presId="urn:microsoft.com/office/officeart/2005/8/layout/vList5"/>
    <dgm:cxn modelId="{F0449970-0AAA-479C-825A-CBB1761AD87F}" type="presOf" srcId="{41D57F0D-5AB9-4D43-8E7B-FC0CB012E092}" destId="{112A1922-8989-4B89-979C-DC768FB6385D}" srcOrd="0" destOrd="0" presId="urn:microsoft.com/office/officeart/2005/8/layout/vList5"/>
    <dgm:cxn modelId="{0FA46F76-E55B-45C4-9665-4922FD09FD05}" srcId="{FC06825E-B0B3-4435-903D-A139CC13D158}" destId="{6C3DC257-DCDE-4DA0-8491-70450C84A497}" srcOrd="1" destOrd="0" parTransId="{08B10598-FA42-4A96-8E5C-E74184259675}" sibTransId="{6C228AFB-50E0-4556-B33D-4AE6E1332194}"/>
    <dgm:cxn modelId="{0BE66979-6234-4464-83AA-BA621CADAC6C}" srcId="{57E2E747-8E21-4197-97DC-5DB4481D4462}" destId="{1BF53449-4025-451B-9753-8F0B2836F73A}" srcOrd="0" destOrd="0" parTransId="{6FD2FC11-806E-4D8F-9935-D591A7C7652A}" sibTransId="{F3C01C09-0ED5-47A4-AE5C-76B4BA99A829}"/>
    <dgm:cxn modelId="{BF1F297E-EEFE-4B37-B2F6-7CECF49ED8F5}" type="presOf" srcId="{6C3DC257-DCDE-4DA0-8491-70450C84A497}" destId="{00725211-0959-4D70-A5FD-25DFB1EF5BF1}" srcOrd="0" destOrd="1" presId="urn:microsoft.com/office/officeart/2005/8/layout/vList5"/>
    <dgm:cxn modelId="{FC5E9498-164E-44F2-823F-F1D750C66247}" srcId="{FC06825E-B0B3-4435-903D-A139CC13D158}" destId="{3FAA7005-D2BF-4F9B-A0A7-CB061FE80834}" srcOrd="2" destOrd="0" parTransId="{26174C50-CC35-4E95-9A67-CCE0BB592B3F}" sibTransId="{BF53E939-17E8-47D8-80D2-63A31674D8D3}"/>
    <dgm:cxn modelId="{DD96239B-6335-4FE9-AF85-08E47D6036DD}" srcId="{1BF53449-4025-451B-9753-8F0B2836F73A}" destId="{41D57F0D-5AB9-4D43-8E7B-FC0CB012E092}" srcOrd="0" destOrd="0" parTransId="{3206E27A-97D2-4244-B683-0B47F893D7FF}" sibTransId="{22F0077E-C45B-4062-AD72-983E89B74852}"/>
    <dgm:cxn modelId="{B6DBA1A1-5710-4C0F-B4BF-DA38402E0825}" type="presOf" srcId="{FC06825E-B0B3-4435-903D-A139CC13D158}" destId="{DC36D188-8E69-451F-8F52-017B80115539}" srcOrd="0" destOrd="0" presId="urn:microsoft.com/office/officeart/2005/8/layout/vList5"/>
    <dgm:cxn modelId="{2800E9C6-73CE-49CC-8A2B-6530EEFD9622}" srcId="{57E2E747-8E21-4197-97DC-5DB4481D4462}" destId="{FC06825E-B0B3-4435-903D-A139CC13D158}" srcOrd="1" destOrd="0" parTransId="{63629626-18F2-4C20-B77B-1BC88DA03DBD}" sibTransId="{8E4207F1-2F4B-4470-8AB7-FCE561A8DA5B}"/>
    <dgm:cxn modelId="{F8EEFEE7-3542-4742-B23B-4AEBB932989B}" type="presOf" srcId="{3FAA7005-D2BF-4F9B-A0A7-CB061FE80834}" destId="{00725211-0959-4D70-A5FD-25DFB1EF5BF1}" srcOrd="0" destOrd="2" presId="urn:microsoft.com/office/officeart/2005/8/layout/vList5"/>
    <dgm:cxn modelId="{8E1AA7F2-7644-4028-A270-5CE37BF562CB}" srcId="{FC06825E-B0B3-4435-903D-A139CC13D158}" destId="{600A3987-6005-4A59-BD53-1E5C822516E4}" srcOrd="0" destOrd="0" parTransId="{75CFBDE4-5A90-4F5A-B5A5-926192A9AD76}" sibTransId="{8BED505B-5963-470E-8617-A7442000DFA2}"/>
    <dgm:cxn modelId="{9BD08EA4-46CF-41F8-B03A-77FA67475109}" type="presParOf" srcId="{10B8C3A7-D1A6-4304-ABF6-CD63972E4B55}" destId="{22FD92FD-C949-44F9-A32A-87E01A7FA533}" srcOrd="0" destOrd="0" presId="urn:microsoft.com/office/officeart/2005/8/layout/vList5"/>
    <dgm:cxn modelId="{B1F99D30-64CD-4F27-B967-C867AC1CA8F1}" type="presParOf" srcId="{22FD92FD-C949-44F9-A32A-87E01A7FA533}" destId="{43F55967-7159-4DF1-A4E2-65C3E832EF87}" srcOrd="0" destOrd="0" presId="urn:microsoft.com/office/officeart/2005/8/layout/vList5"/>
    <dgm:cxn modelId="{491CF8FC-3B81-44B4-8215-52C4218659E0}" type="presParOf" srcId="{22FD92FD-C949-44F9-A32A-87E01A7FA533}" destId="{112A1922-8989-4B89-979C-DC768FB6385D}" srcOrd="1" destOrd="0" presId="urn:microsoft.com/office/officeart/2005/8/layout/vList5"/>
    <dgm:cxn modelId="{83F35F17-9555-4E41-B647-D674FFE49A9A}" type="presParOf" srcId="{10B8C3A7-D1A6-4304-ABF6-CD63972E4B55}" destId="{39C53D31-BF3C-4665-83BF-AB5866FDCB35}" srcOrd="1" destOrd="0" presId="urn:microsoft.com/office/officeart/2005/8/layout/vList5"/>
    <dgm:cxn modelId="{34F6528F-3D86-4AAD-8F77-892AB3E50C31}" type="presParOf" srcId="{10B8C3A7-D1A6-4304-ABF6-CD63972E4B55}" destId="{CC4851C6-ACD6-49D7-90CF-91ED4B3204F0}" srcOrd="2" destOrd="0" presId="urn:microsoft.com/office/officeart/2005/8/layout/vList5"/>
    <dgm:cxn modelId="{592C7239-BD2A-41AF-A881-938742158FE1}" type="presParOf" srcId="{CC4851C6-ACD6-49D7-90CF-91ED4B3204F0}" destId="{DC36D188-8E69-451F-8F52-017B80115539}" srcOrd="0" destOrd="0" presId="urn:microsoft.com/office/officeart/2005/8/layout/vList5"/>
    <dgm:cxn modelId="{F56D6C84-2243-4BCB-97B4-9E2A68667CB4}" type="presParOf" srcId="{CC4851C6-ACD6-49D7-90CF-91ED4B3204F0}" destId="{00725211-0959-4D70-A5FD-25DFB1EF5BF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2A1922-8989-4B89-979C-DC768FB6385D}">
      <dsp:nvSpPr>
        <dsp:cNvPr id="0" name=""/>
        <dsp:cNvSpPr/>
      </dsp:nvSpPr>
      <dsp:spPr>
        <a:xfrm rot="5400000">
          <a:off x="6309436" y="-2451471"/>
          <a:ext cx="1328267" cy="6563360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/>
            <a:t>Completed</a:t>
          </a:r>
        </a:p>
      </dsp:txBody>
      <dsp:txXfrm rot="-5400000">
        <a:off x="3691890" y="230916"/>
        <a:ext cx="6498519" cy="1198585"/>
      </dsp:txXfrm>
    </dsp:sp>
    <dsp:sp modelId="{43F55967-7159-4DF1-A4E2-65C3E832EF87}">
      <dsp:nvSpPr>
        <dsp:cNvPr id="0" name=""/>
        <dsp:cNvSpPr/>
      </dsp:nvSpPr>
      <dsp:spPr>
        <a:xfrm>
          <a:off x="0" y="41"/>
          <a:ext cx="3691890" cy="1660334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b="1" kern="1200"/>
            <a:t>STATUS:  </a:t>
          </a:r>
          <a:endParaRPr lang="en-US" sz="4700" kern="1200"/>
        </a:p>
      </dsp:txBody>
      <dsp:txXfrm>
        <a:off x="81051" y="81092"/>
        <a:ext cx="3529788" cy="1498232"/>
      </dsp:txXfrm>
    </dsp:sp>
    <dsp:sp modelId="{00725211-0959-4D70-A5FD-25DFB1EF5BF1}">
      <dsp:nvSpPr>
        <dsp:cNvPr id="0" name=""/>
        <dsp:cNvSpPr/>
      </dsp:nvSpPr>
      <dsp:spPr>
        <a:xfrm rot="5400000">
          <a:off x="6309436" y="-708120"/>
          <a:ext cx="1328267" cy="6563360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/>
            <a:t>Overview of the stages of the Portfolio Production Workflow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/>
            <a:t>Resource distribution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/>
            <a:t>Increase Efficiency</a:t>
          </a:r>
        </a:p>
      </dsp:txBody>
      <dsp:txXfrm rot="-5400000">
        <a:off x="3691890" y="1974267"/>
        <a:ext cx="6498519" cy="1198585"/>
      </dsp:txXfrm>
    </dsp:sp>
    <dsp:sp modelId="{DC36D188-8E69-451F-8F52-017B80115539}">
      <dsp:nvSpPr>
        <dsp:cNvPr id="0" name=""/>
        <dsp:cNvSpPr/>
      </dsp:nvSpPr>
      <dsp:spPr>
        <a:xfrm>
          <a:off x="0" y="1743392"/>
          <a:ext cx="3691890" cy="1660334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b="1" kern="1200"/>
            <a:t>IMPACT OF WORK:  </a:t>
          </a:r>
          <a:endParaRPr lang="en-US" sz="4700" kern="1200"/>
        </a:p>
      </dsp:txBody>
      <dsp:txXfrm>
        <a:off x="81051" y="1824443"/>
        <a:ext cx="3529788" cy="14982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417DB5-ED2F-4889-B0AA-E050F08ECC77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438F57-0526-40F9-944B-72B60BC5C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022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438F57-0526-40F9-944B-72B60BC5C9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89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438F57-0526-40F9-944B-72B60BC5C99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418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3B870-5AB2-4B2D-B3D9-789DD01F58D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677F-F5E8-4F8A-89B5-C5CAB0C1125B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6693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3B870-5AB2-4B2D-B3D9-789DD01F58D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677F-F5E8-4F8A-89B5-C5CAB0C11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06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3B870-5AB2-4B2D-B3D9-789DD01F58D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677F-F5E8-4F8A-89B5-C5CAB0C11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229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3B870-5AB2-4B2D-B3D9-789DD01F58D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677F-F5E8-4F8A-89B5-C5CAB0C1125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98784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3B870-5AB2-4B2D-B3D9-789DD01F58D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677F-F5E8-4F8A-89B5-C5CAB0C11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018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3B870-5AB2-4B2D-B3D9-789DD01F58D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677F-F5E8-4F8A-89B5-C5CAB0C1125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0517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3B870-5AB2-4B2D-B3D9-789DD01F58D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677F-F5E8-4F8A-89B5-C5CAB0C11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3444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3B870-5AB2-4B2D-B3D9-789DD01F58D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677F-F5E8-4F8A-89B5-C5CAB0C11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7887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3B870-5AB2-4B2D-B3D9-789DD01F58D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677F-F5E8-4F8A-89B5-C5CAB0C11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621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3B870-5AB2-4B2D-B3D9-789DD01F58D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677F-F5E8-4F8A-89B5-C5CAB0C11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33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3B870-5AB2-4B2D-B3D9-789DD01F58D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677F-F5E8-4F8A-89B5-C5CAB0C11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320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3B870-5AB2-4B2D-B3D9-789DD01F58D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677F-F5E8-4F8A-89B5-C5CAB0C11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573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3B870-5AB2-4B2D-B3D9-789DD01F58D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677F-F5E8-4F8A-89B5-C5CAB0C11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25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3B870-5AB2-4B2D-B3D9-789DD01F58D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677F-F5E8-4F8A-89B5-C5CAB0C11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244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3B870-5AB2-4B2D-B3D9-789DD01F58D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677F-F5E8-4F8A-89B5-C5CAB0C11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323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3B870-5AB2-4B2D-B3D9-789DD01F58D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677F-F5E8-4F8A-89B5-C5CAB0C11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342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3B870-5AB2-4B2D-B3D9-789DD01F58D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A677F-F5E8-4F8A-89B5-C5CAB0C11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869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9A3B870-5AB2-4B2D-B3D9-789DD01F58D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E9A677F-F5E8-4F8A-89B5-C5CAB0C11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0444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56" name="Rectangle 55">
            <a:extLst>
              <a:ext uri="{FF2B5EF4-FFF2-40B4-BE49-F238E27FC236}">
                <a16:creationId xmlns:a16="http://schemas.microsoft.com/office/drawing/2014/main" id="{7509B08A-C1EC-478C-86AF-60ADE06D9B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8F7848-4536-ED2B-B9B9-FEDCEE2936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290" y="685800"/>
            <a:ext cx="4818656" cy="460374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4400"/>
              <a:t>CONSOLIDATED PORTFOLIO DASHBOARD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221CC330-4259-4C32-BF8B-5FE13FFAB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5999" y="0"/>
            <a:ext cx="6096001" cy="6858000"/>
          </a:xfrm>
          <a:prstGeom prst="rect">
            <a:avLst/>
          </a:prstGeom>
          <a:solidFill>
            <a:schemeClr val="bg2">
              <a:alpha val="97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C21345-EEFD-BC82-2D86-B4EA14A554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25651" y="685800"/>
            <a:ext cx="4878959" cy="46037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buFont typeface="Wingdings 3" panose="05040102010807070707" pitchFamily="18" charset="2"/>
              <a:buChar char=""/>
            </a:pPr>
            <a:r>
              <a:rPr lang="en-US" b="1">
                <a:solidFill>
                  <a:schemeClr val="tx1"/>
                </a:solidFill>
              </a:rPr>
              <a:t>OBJECTIVE:    </a:t>
            </a:r>
            <a:r>
              <a:rPr lang="en-US">
                <a:solidFill>
                  <a:schemeClr val="tx1"/>
                </a:solidFill>
              </a:rPr>
              <a:t>Create a JIRA dashboard showing all phases of portfolio production activities</a:t>
            </a:r>
          </a:p>
          <a:p>
            <a:pPr marL="457200" indent="-457200">
              <a:buFont typeface="Wingdings 3" panose="05040102010807070707" pitchFamily="18" charset="2"/>
              <a:buChar char=""/>
            </a:pPr>
            <a:r>
              <a:rPr lang="en-US">
                <a:solidFill>
                  <a:schemeClr val="tx1"/>
                </a:solidFill>
              </a:rPr>
              <a:t>Exports for Authors (TECHNICAL TAX)</a:t>
            </a:r>
          </a:p>
          <a:p>
            <a:pPr marL="457200" indent="-457200">
              <a:buFont typeface="Wingdings 3" panose="05040102010807070707" pitchFamily="18" charset="2"/>
              <a:buChar char=""/>
            </a:pPr>
            <a:r>
              <a:rPr lang="en-US">
                <a:solidFill>
                  <a:schemeClr val="tx1"/>
                </a:solidFill>
              </a:rPr>
              <a:t>Production – Including Anthology, Obsolete Cites   (PORTFOLIO PRODUCTION)</a:t>
            </a:r>
          </a:p>
          <a:p>
            <a:pPr marL="457200" indent="-457200">
              <a:buFont typeface="Wingdings 3" panose="05040102010807070707" pitchFamily="18" charset="2"/>
              <a:buChar char=""/>
            </a:pPr>
            <a:r>
              <a:rPr lang="en-US">
                <a:solidFill>
                  <a:schemeClr val="tx1"/>
                </a:solidFill>
              </a:rPr>
              <a:t>Print   (PRINT)</a:t>
            </a:r>
          </a:p>
        </p:txBody>
      </p:sp>
    </p:spTree>
    <p:extLst>
      <p:ext uri="{BB962C8B-B14F-4D97-AF65-F5344CB8AC3E}">
        <p14:creationId xmlns:p14="http://schemas.microsoft.com/office/powerpoint/2010/main" val="1422216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2600CBB-0CF8-4237-8491-B7864363D2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nip Diagonal Corner Rectangle 21">
            <a:extLst>
              <a:ext uri="{FF2B5EF4-FFF2-40B4-BE49-F238E27FC236}">
                <a16:creationId xmlns:a16="http://schemas.microsoft.com/office/drawing/2014/main" id="{E4CBBC1E-991D-4CF9-BCA5-AB1496871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88824" cy="4572000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1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8E51D11-C7D4-17FA-1107-6E45210DC0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632522"/>
              </p:ext>
            </p:extLst>
          </p:nvPr>
        </p:nvGraphicFramePr>
        <p:xfrm>
          <a:off x="965200" y="642939"/>
          <a:ext cx="10255250" cy="3403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340724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6609396-A56D-BFCA-4690-E251F5A804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480" y="526999"/>
            <a:ext cx="11979039" cy="544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500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A4CC591-53B1-6A4C-82EB-8F22528764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44" y="357582"/>
            <a:ext cx="12069712" cy="607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451991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786616f-5bb4-45d1-b9c4-7a19bded0f1d}" enabled="1" method="Standard" siteId="{97be21fd-c601-4b16-9920-f5accc69da6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60</Words>
  <Application>Microsoft Office PowerPoint</Application>
  <PresentationFormat>Widescreen</PresentationFormat>
  <Paragraphs>13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Century Gothic</vt:lpstr>
      <vt:lpstr>Wingdings 3</vt:lpstr>
      <vt:lpstr>Slice</vt:lpstr>
      <vt:lpstr>CONSOLIDATED PORTFOLIO DASHBOARD</vt:lpstr>
      <vt:lpstr>PowerPoint Presentation</vt:lpstr>
      <vt:lpstr>PowerPoint Presentation</vt:lpstr>
      <vt:lpstr>PowerPoint Presentation</vt:lpstr>
    </vt:vector>
  </TitlesOfParts>
  <Company>Bloomberg Industry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CONSOLIDATED PORTFOLIO DASHBOARD</dc:title>
  <dc:creator>Cruz, Ricky</dc:creator>
  <cp:lastModifiedBy>Cruz, Ricky</cp:lastModifiedBy>
  <cp:revision>1</cp:revision>
  <dcterms:created xsi:type="dcterms:W3CDTF">2024-09-12T18:21:32Z</dcterms:created>
  <dcterms:modified xsi:type="dcterms:W3CDTF">2024-09-13T11:21:15Z</dcterms:modified>
</cp:coreProperties>
</file>