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826500" cy="5219700"/>
  <p:notesSz cx="8826500" cy="52197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92750E-A2A3-4D04-BA35-F417BCA6A31F}" v="1" dt="2024-10-31T21:59:25.91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262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96714" y="-79583"/>
            <a:ext cx="7661275" cy="847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24927" y="2923032"/>
            <a:ext cx="6182995" cy="130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41642" y="1200531"/>
            <a:ext cx="3842289" cy="34450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548917" y="1200531"/>
            <a:ext cx="3842289" cy="34450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396" y="902163"/>
            <a:ext cx="8705151" cy="372267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112053" y="1410672"/>
            <a:ext cx="478790" cy="0"/>
          </a:xfrm>
          <a:custGeom>
            <a:avLst/>
            <a:gdLst/>
            <a:ahLst/>
            <a:cxnLst/>
            <a:rect l="l" t="t" r="r" b="b"/>
            <a:pathLst>
              <a:path w="478790">
                <a:moveTo>
                  <a:pt x="0" y="0"/>
                </a:moveTo>
                <a:lnTo>
                  <a:pt x="478305" y="0"/>
                </a:lnTo>
              </a:path>
            </a:pathLst>
          </a:custGeom>
          <a:ln w="95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268836" y="1118209"/>
            <a:ext cx="1494790" cy="201930"/>
          </a:xfrm>
          <a:custGeom>
            <a:avLst/>
            <a:gdLst/>
            <a:ahLst/>
            <a:cxnLst/>
            <a:rect l="l" t="t" r="r" b="b"/>
            <a:pathLst>
              <a:path w="1494790" h="201930">
                <a:moveTo>
                  <a:pt x="9563" y="2260"/>
                </a:moveTo>
                <a:lnTo>
                  <a:pt x="0" y="2260"/>
                </a:lnTo>
                <a:lnTo>
                  <a:pt x="0" y="194246"/>
                </a:lnTo>
                <a:lnTo>
                  <a:pt x="9563" y="194246"/>
                </a:lnTo>
                <a:lnTo>
                  <a:pt x="9563" y="2260"/>
                </a:lnTo>
                <a:close/>
              </a:path>
              <a:path w="1494790" h="201930">
                <a:moveTo>
                  <a:pt x="1494421" y="0"/>
                </a:moveTo>
                <a:lnTo>
                  <a:pt x="153898" y="0"/>
                </a:lnTo>
                <a:lnTo>
                  <a:pt x="153898" y="201523"/>
                </a:lnTo>
                <a:lnTo>
                  <a:pt x="1494421" y="201523"/>
                </a:lnTo>
                <a:lnTo>
                  <a:pt x="1494421" y="0"/>
                </a:lnTo>
                <a:close/>
              </a:path>
            </a:pathLst>
          </a:custGeom>
          <a:solidFill>
            <a:srgbClr val="5960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1642" y="208788"/>
            <a:ext cx="7949565" cy="8351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1642" y="1200531"/>
            <a:ext cx="7949565" cy="34450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003169" y="4854321"/>
            <a:ext cx="2826512" cy="260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41642" y="4854321"/>
            <a:ext cx="2031555" cy="260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359652" y="4854321"/>
            <a:ext cx="2031555" cy="260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697355" marR="5080" indent="-1685289">
              <a:lnSpc>
                <a:spcPts val="3020"/>
              </a:lnSpc>
              <a:spcBef>
                <a:spcPts val="555"/>
              </a:spcBef>
            </a:pPr>
            <a:r>
              <a:rPr sz="2850" spc="-30" dirty="0">
                <a:solidFill>
                  <a:srgbClr val="7C7C7C"/>
                </a:solidFill>
                <a:latin typeface="Arial"/>
                <a:cs typeface="Arial"/>
              </a:rPr>
              <a:t>State</a:t>
            </a:r>
            <a:r>
              <a:rPr sz="2850" spc="-170" dirty="0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sz="2850" spc="-105" dirty="0">
                <a:solidFill>
                  <a:srgbClr val="7C7C7C"/>
                </a:solidFill>
                <a:latin typeface="Arial"/>
                <a:cs typeface="Arial"/>
              </a:rPr>
              <a:t>aid:</a:t>
            </a:r>
            <a:r>
              <a:rPr sz="2850" spc="-95" dirty="0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sz="2850" spc="-145" dirty="0">
                <a:solidFill>
                  <a:srgbClr val="7C7C7C"/>
                </a:solidFill>
                <a:latin typeface="Arial"/>
                <a:cs typeface="Arial"/>
              </a:rPr>
              <a:t>Commission</a:t>
            </a:r>
            <a:r>
              <a:rPr sz="2850" spc="5" dirty="0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sz="2850" spc="-65" dirty="0">
                <a:solidFill>
                  <a:srgbClr val="7C7C7C"/>
                </a:solidFill>
                <a:latin typeface="Arial"/>
                <a:cs typeface="Arial"/>
              </a:rPr>
              <a:t>investigates</a:t>
            </a:r>
            <a:r>
              <a:rPr sz="2850" spc="-80" dirty="0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sz="2850" spc="-10" dirty="0">
                <a:solidFill>
                  <a:srgbClr val="B53844"/>
                </a:solidFill>
                <a:latin typeface="Arial"/>
                <a:cs typeface="Arial"/>
              </a:rPr>
              <a:t>Luxembourg</a:t>
            </a:r>
            <a:r>
              <a:rPr sz="2850" spc="-10" dirty="0">
                <a:solidFill>
                  <a:srgbClr val="959597"/>
                </a:solidFill>
                <a:latin typeface="Arial"/>
                <a:cs typeface="Arial"/>
              </a:rPr>
              <a:t>'</a:t>
            </a:r>
            <a:r>
              <a:rPr sz="2850" spc="-10" dirty="0">
                <a:solidFill>
                  <a:srgbClr val="7C7C7C"/>
                </a:solidFill>
                <a:latin typeface="Arial"/>
                <a:cs typeface="Arial"/>
              </a:rPr>
              <a:t>s </a:t>
            </a:r>
            <a:r>
              <a:rPr sz="2850" dirty="0">
                <a:solidFill>
                  <a:srgbClr val="7C7C7C"/>
                </a:solidFill>
                <a:latin typeface="Arial"/>
                <a:cs typeface="Arial"/>
              </a:rPr>
              <a:t>tax</a:t>
            </a:r>
            <a:r>
              <a:rPr sz="2850" spc="-105" dirty="0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sz="2850" spc="-25" dirty="0">
                <a:solidFill>
                  <a:srgbClr val="7C7C7C"/>
                </a:solidFill>
                <a:latin typeface="Arial"/>
                <a:cs typeface="Arial"/>
              </a:rPr>
              <a:t>treatment</a:t>
            </a:r>
            <a:r>
              <a:rPr sz="2850" spc="-100" dirty="0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sz="2850" spc="55" dirty="0">
                <a:solidFill>
                  <a:srgbClr val="7C7C7C"/>
                </a:solidFill>
                <a:latin typeface="Arial"/>
                <a:cs typeface="Arial"/>
              </a:rPr>
              <a:t>of</a:t>
            </a:r>
            <a:r>
              <a:rPr sz="2850" spc="-160" dirty="0">
                <a:solidFill>
                  <a:srgbClr val="7C7C7C"/>
                </a:solidFill>
                <a:latin typeface="Arial"/>
                <a:cs typeface="Arial"/>
              </a:rPr>
              <a:t> </a:t>
            </a:r>
            <a:r>
              <a:rPr sz="2850" spc="-10" dirty="0">
                <a:solidFill>
                  <a:srgbClr val="B53844"/>
                </a:solidFill>
                <a:latin typeface="Arial"/>
                <a:cs typeface="Arial"/>
              </a:rPr>
              <a:t>Huhtamaki</a:t>
            </a:r>
            <a:endParaRPr sz="28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56142" y="1113335"/>
            <a:ext cx="1531620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solidFill>
                  <a:srgbClr val="FDFFFF"/>
                </a:solidFill>
                <a:latin typeface="Arial"/>
                <a:cs typeface="Arial"/>
              </a:rPr>
              <a:t>,</a:t>
            </a:r>
            <a:r>
              <a:rPr sz="1100" spc="160" dirty="0">
                <a:solidFill>
                  <a:srgbClr val="FDFFFF"/>
                </a:solidFill>
                <a:latin typeface="Arial"/>
                <a:cs typeface="Arial"/>
              </a:rPr>
              <a:t>  </a:t>
            </a:r>
            <a:r>
              <a:rPr sz="1100" b="1" dirty="0">
                <a:solidFill>
                  <a:srgbClr val="DFE2E4"/>
                </a:solidFill>
                <a:latin typeface="Arial"/>
                <a:cs typeface="Arial"/>
              </a:rPr>
              <a:t>Loans</a:t>
            </a:r>
            <a:r>
              <a:rPr sz="1100" b="1" spc="5" dirty="0">
                <a:solidFill>
                  <a:srgbClr val="DFE2E4"/>
                </a:solidFill>
                <a:latin typeface="Arial"/>
                <a:cs typeface="Arial"/>
              </a:rPr>
              <a:t> </a:t>
            </a:r>
            <a:r>
              <a:rPr sz="1100" b="1" spc="60" dirty="0">
                <a:solidFill>
                  <a:srgbClr val="DFE2E4"/>
                </a:solidFill>
                <a:latin typeface="Arial"/>
                <a:cs typeface="Arial"/>
              </a:rPr>
              <a:t>with</a:t>
            </a:r>
            <a:r>
              <a:rPr sz="1100" b="1" spc="-30" dirty="0">
                <a:solidFill>
                  <a:srgbClr val="DFE2E4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CACDCF"/>
                </a:solidFill>
                <a:latin typeface="Arial"/>
                <a:cs typeface="Arial"/>
              </a:rPr>
              <a:t>Interest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07939" y="4620209"/>
            <a:ext cx="1118870" cy="365125"/>
          </a:xfrm>
          <a:custGeom>
            <a:avLst/>
            <a:gdLst/>
            <a:ahLst/>
            <a:cxnLst/>
            <a:rect l="l" t="t" r="r" b="b"/>
            <a:pathLst>
              <a:path w="1118870" h="365125">
                <a:moveTo>
                  <a:pt x="1118374" y="0"/>
                </a:moveTo>
                <a:lnTo>
                  <a:pt x="0" y="0"/>
                </a:lnTo>
                <a:lnTo>
                  <a:pt x="0" y="201523"/>
                </a:lnTo>
                <a:lnTo>
                  <a:pt x="63157" y="201523"/>
                </a:lnTo>
                <a:lnTo>
                  <a:pt x="63157" y="364629"/>
                </a:lnTo>
                <a:lnTo>
                  <a:pt x="1058024" y="364629"/>
                </a:lnTo>
                <a:lnTo>
                  <a:pt x="1058024" y="201523"/>
                </a:lnTo>
                <a:lnTo>
                  <a:pt x="1118374" y="201523"/>
                </a:lnTo>
                <a:lnTo>
                  <a:pt x="1118374" y="0"/>
                </a:lnTo>
                <a:close/>
              </a:path>
            </a:pathLst>
          </a:custGeom>
          <a:solidFill>
            <a:srgbClr val="5960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295248" y="4615337"/>
            <a:ext cx="1129030" cy="35750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75565" marR="5080" indent="-63500">
              <a:lnSpc>
                <a:spcPts val="1280"/>
              </a:lnSpc>
              <a:spcBef>
                <a:spcPts val="185"/>
              </a:spcBef>
            </a:pPr>
            <a:r>
              <a:rPr sz="1100" b="1" dirty="0">
                <a:solidFill>
                  <a:srgbClr val="DFE2E4"/>
                </a:solidFill>
                <a:latin typeface="Arial"/>
                <a:cs typeface="Arial"/>
              </a:rPr>
              <a:t>Luxembourg</a:t>
            </a:r>
            <a:r>
              <a:rPr sz="1100" b="1" spc="35" dirty="0">
                <a:solidFill>
                  <a:srgbClr val="DFE2E4"/>
                </a:solidFill>
                <a:latin typeface="Arial"/>
                <a:cs typeface="Arial"/>
              </a:rPr>
              <a:t> </a:t>
            </a:r>
            <a:r>
              <a:rPr sz="1100" b="1" spc="-25" dirty="0">
                <a:solidFill>
                  <a:srgbClr val="DFE2E4"/>
                </a:solidFill>
                <a:latin typeface="Arial"/>
                <a:cs typeface="Arial"/>
              </a:rPr>
              <a:t>tax </a:t>
            </a:r>
            <a:r>
              <a:rPr sz="1100" b="1" spc="-10" dirty="0">
                <a:solidFill>
                  <a:srgbClr val="DFE2E4"/>
                </a:solidFill>
                <a:latin typeface="Arial"/>
                <a:cs typeface="Arial"/>
              </a:rPr>
              <a:t>admlnlstratlon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f786616f-5bb4-45d1-b9c4-7a19bded0f1d}" enabled="1" method="Standard" siteId="{97be21fd-c601-4b16-9920-f5accc69da6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17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State aid: Commission investigates Luxembourg's tax treatment of Huhtamaki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Cruz, Ricky</dc:creator>
  <cp:lastModifiedBy>Cruz, Ricky</cp:lastModifiedBy>
  <cp:revision>1</cp:revision>
  <dcterms:created xsi:type="dcterms:W3CDTF">2024-10-31T21:58:08Z</dcterms:created>
  <dcterms:modified xsi:type="dcterms:W3CDTF">2024-10-31T21:59:45Z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2024-10-31T00:00:00Z</vt:filetime>
  </property>
  <property fmtid="{D5CDD505-2E9C-101B-9397-08002B2CF9AE}" pid="3" name="Creator">
    <vt:lpwstr>Adobe Acrobat 24.3</vt:lpwstr>
  </property>
  <property fmtid="{D5CDD505-2E9C-101B-9397-08002B2CF9AE}" pid="4" name="LastSaved">
    <vt:filetime>2024-10-31T00:00:00Z</vt:filetime>
  </property>
  <property fmtid="{D5CDD505-2E9C-101B-9397-08002B2CF9AE}" pid="5" name="Producer">
    <vt:lpwstr>Adobe Acrobat 24.3 Image Conversion Plug-in</vt:lpwstr>
  </property>
</Properties>
</file>