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7" d="100"/>
          <a:sy n="87" d="100"/>
        </p:scale>
        <p:origin x="442" y="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0835EC-5FE9-42E6-95AF-47DB210B2840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4050D-15B6-4842-8EC8-5B59E655D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5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3BA42-AC5F-4F3D-B1BE-3B5C0479CCB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4986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D8635-B382-DA5C-C5AE-C578B8B0AC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DFF25-A4D4-2B1F-AECB-8CF1EF17E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30C23-713B-35E5-6435-13C58C7B0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BF84F-A486-5BBC-DE5D-033CEAF1A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876C0-B67D-8A6E-CBBE-3116BFA10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37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32D5C-C29C-6E97-EC82-AB032589F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06423A-3907-D4C0-769D-423D08FC59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1EAFF-8DE2-C185-9153-3FE76A235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00C81-F9EA-D257-AA53-374A6D44C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DA9D6-F921-DCA6-E405-3017A54C8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0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7CF878-307D-0A46-7DFA-83C06F78AC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11D3C8-7640-8517-3E71-521EB1603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400E7-A21F-867E-F317-832C5BB0F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86E53-971B-DD82-C330-107153F25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4BC7F-712F-EF9D-C8D0-74708AFFD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44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95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75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26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52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0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365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695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0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E0B44-CBF8-F74D-D314-FF376C6ED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282CC-68DF-430F-61F7-D54BC15D0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ECE84-DD89-EEF2-5AFD-0B79F3EBF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A06B1-9AC5-63E9-7E4A-79BC63FC4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D9EBB-3C6E-7C01-5142-83EB95504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420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355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439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0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982A2-3CC3-696E-D751-680A7308E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87928-A14A-9B7A-35D1-CC2108881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18350-0B2F-3402-FC71-18982AF30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79B1C-C740-7D8F-F8B9-B49133833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459A3-B1FA-424F-AEEA-818885432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D2D-153F-5E5F-F6C4-FC6FA5FC8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69AC1-60E0-47DE-9B6B-3A7AF221EB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485E79-1C61-6EFD-AB3A-5EB86B6822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C76F9D-82F2-A6DD-0368-BEF0D6371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EC813-0063-F2C1-856D-B0C7D0C79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3EF74-5637-4005-CFCE-0A8DA885A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8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AB6AA-2717-DDBF-D730-438B1F21B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59EBA-323C-089D-963E-FCAB2C675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1BC2C-2AFD-5533-2A4B-E03E21D537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92D383-9C07-677A-9E3E-3B6E23AA0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AD453-9822-1D5D-DDBD-36D662629E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CD8F69-3E27-332F-EA46-9E4D57FD6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E87B49-CE30-B423-8205-090D04295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644C54-609B-FD3C-BA94-D12807AE2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49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918D7-9CDE-690D-D621-6E1B8B2CD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20E462-0727-EE9C-7060-2B628EA5A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B9F08-C57E-DCF9-8384-13423EF0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A53145-F9A1-0513-5490-CEF2CB2B0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4B7DDD-9375-7F89-01C5-D9B40FCC6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508C9A-C7BE-9A1F-BD2B-7F7CCC369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3F62AE-8B2F-A8B0-CE01-33CCEC923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1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6FD5C-8C49-7785-A436-1C4C67122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DF780-AB0A-0143-BC29-56BEE813D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B3618-4C4A-5BA8-F601-1E7BD1DC7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B5098-3E23-1CCE-328E-537756327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4E3EF-3319-33A4-CC9C-8197DDFAB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63E66-0B59-B39B-8037-804F1A736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54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C8A44-BDE7-E237-A6B7-7A53D6709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DD0F89-3AF9-EC42-5D2C-3E5458EB2C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9F963B-8C47-5394-A201-304704A15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9E14F0-57EC-3876-DDAA-A4E6BA406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F6FE97-69A3-FC41-B208-BF4681264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20B0D-8FFC-2087-441E-42992B04E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8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289383-404D-6AE1-AF1B-D0A58604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78F21E-9067-9AFF-FE2F-D26334B60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08EE6-39E6-BFB2-E350-E46BB320B8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5CB5E-8345-4A22-953C-F04720CE2F5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0DEA5-2309-0D16-F9B4-0523F7B3C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FA49E-2565-B5B3-C07E-B14DD202A2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60F03-987F-48E8-933A-0208905E0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9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D4D057BC-DA3C-4E5C-ABB0-FF58E0B1DAB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07AB0AD-1490-4551-922D-63F36C33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25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00466E4-42F5-DE26-ECD4-FC09A5968E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488960"/>
              </p:ext>
            </p:extLst>
          </p:nvPr>
        </p:nvGraphicFramePr>
        <p:xfrm>
          <a:off x="10274" y="709172"/>
          <a:ext cx="12181725" cy="6673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81725">
                  <a:extLst>
                    <a:ext uri="{9D8B030D-6E8A-4147-A177-3AD203B41FA5}">
                      <a16:colId xmlns:a16="http://schemas.microsoft.com/office/drawing/2014/main" val="2814149811"/>
                    </a:ext>
                  </a:extLst>
                </a:gridCol>
              </a:tblGrid>
              <a:tr h="593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accent2"/>
                          </a:solidFill>
                          <a:latin typeface="Avenir Next LT Pro" panose="020B0504020202020204" pitchFamily="34" charset="0"/>
                        </a:rPr>
                        <a:t>Done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150443"/>
                  </a:ext>
                </a:extLst>
              </a:tr>
              <a:tr h="13407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2000" dirty="0">
                          <a:latin typeface="Avenir Next LT Pro" panose="020B0504020202020204" pitchFamily="34" charset="0"/>
                        </a:rPr>
                        <a:t> No projects completed this Sprint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534732"/>
                  </a:ext>
                </a:extLst>
              </a:tr>
              <a:tr h="4823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noProof="0" dirty="0">
                          <a:solidFill>
                            <a:schemeClr val="accent2"/>
                          </a:solidFill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In Progress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644831"/>
                  </a:ext>
                </a:extLst>
              </a:tr>
              <a:tr h="1395161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latin typeface="Avenir Next LT Pro" panose="020B0504020202020204" pitchFamily="34" charset="0"/>
                        </a:rPr>
                        <a:t>Legislative History files Revised Workflow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Send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feedback of Portfolio Workflow Review to Vendor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2000" dirty="0">
                        <a:latin typeface="Avenir Next LT Pro" panose="020B0504020202020204" pitchFamily="34" charset="0"/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AutoNum type="arabicPeriod"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AutoNum type="arabicPeriod"/>
                        <a:tabLst/>
                        <a:defRPr/>
                      </a:pPr>
                      <a:endParaRPr lang="en-US" sz="2000" dirty="0">
                        <a:latin typeface="Avenir Next LT Pro" panose="020B0504020202020204" pitchFamily="34" charset="0"/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AutoNum type="arabicPeriod"/>
                        <a:tabLst/>
                        <a:defRPr/>
                      </a:pPr>
                      <a:endParaRPr lang="en-US" sz="2000" dirty="0">
                        <a:latin typeface="Avenir Next LT Pro" panose="020B05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91042"/>
                  </a:ext>
                </a:extLst>
              </a:tr>
              <a:tr h="5826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2"/>
                          </a:solidFill>
                          <a:latin typeface="Avenir Next LT Pro" panose="020B0504020202020204" pitchFamily="34" charset="0"/>
                        </a:rPr>
                        <a:t>Projects/Training/Upcoming Work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292150"/>
                  </a:ext>
                </a:extLst>
              </a:tr>
              <a:tr h="175391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latin typeface="Avenir Next LT Pro"/>
                        </a:rPr>
                        <a:t>PRTN/Portfolio Machine Learning project redirected to TPQA internal project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62246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9498C04-C7C2-2B74-EBD8-178FF5A95234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729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4007850862"/>
                    </a:ext>
                  </a:extLst>
                </a:gridCol>
              </a:tblGrid>
              <a:tr h="729673"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Vendor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29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38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51449d4f-8e51-4d4e-9219-a2af429b1568" xsi:nil="true"/>
    <lcf76f155ced4ddcb4097134ff3c332f xmlns="c7bd160f-8f9f-4a57-9297-bc564d29ee4c">
      <Terms xmlns="http://schemas.microsoft.com/office/infopath/2007/PartnerControls"/>
    </lcf76f155ced4ddcb4097134ff3c332f>
    <SharedWithUsers xmlns="51449d4f-8e51-4d4e-9219-a2af429b1568">
      <UserInfo>
        <DisplayName>Cruz, Ricky</DisplayName>
        <AccountId>192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045C6645180C49B5F3BF356B510BE9" ma:contentTypeVersion="17" ma:contentTypeDescription="Create a new document." ma:contentTypeScope="" ma:versionID="05ff6cb74b71971166389fff4eb75070">
  <xsd:schema xmlns:xsd="http://www.w3.org/2001/XMLSchema" xmlns:xs="http://www.w3.org/2001/XMLSchema" xmlns:p="http://schemas.microsoft.com/office/2006/metadata/properties" xmlns:ns1="http://schemas.microsoft.com/sharepoint/v3" xmlns:ns2="51449d4f-8e51-4d4e-9219-a2af429b1568" xmlns:ns3="c7bd160f-8f9f-4a57-9297-bc564d29ee4c" targetNamespace="http://schemas.microsoft.com/office/2006/metadata/properties" ma:root="true" ma:fieldsID="e6b6d1ecb7861ac7c05cb9e5f0120903" ns1:_="" ns2:_="" ns3:_="">
    <xsd:import namespace="http://schemas.microsoft.com/sharepoint/v3"/>
    <xsd:import namespace="51449d4f-8e51-4d4e-9219-a2af429b1568"/>
    <xsd:import namespace="c7bd160f-8f9f-4a57-9297-bc564d29ee4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1:_ip_UnifiedCompliancePolicyProperties" minOccurs="0"/>
                <xsd:element ref="ns1:_ip_UnifiedCompliancePolicyUIAction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49d4f-8e51-4d4e-9219-a2af429b156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a1f6d0e-4965-4b60-ae9c-964c369ac52e}" ma:internalName="TaxCatchAll" ma:showField="CatchAllData" ma:web="51449d4f-8e51-4d4e-9219-a2af429b15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d160f-8f9f-4a57-9297-bc564d29ee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f3d206-2968-46ac-ad56-95a95c2927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90AB7C-A9D3-4EC1-89A4-0252DC7B9DF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51449d4f-8e51-4d4e-9219-a2af429b1568"/>
    <ds:schemaRef ds:uri="c7bd160f-8f9f-4a57-9297-bc564d29ee4c"/>
  </ds:schemaRefs>
</ds:datastoreItem>
</file>

<file path=customXml/itemProps2.xml><?xml version="1.0" encoding="utf-8"?>
<ds:datastoreItem xmlns:ds="http://schemas.openxmlformats.org/officeDocument/2006/customXml" ds:itemID="{4E8430FF-2972-4D33-8952-6486BD162A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2B0C05-7E75-46E7-AE8F-CBE29C94E3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1449d4f-8e51-4d4e-9219-a2af429b1568"/>
    <ds:schemaRef ds:uri="c7bd160f-8f9f-4a57-9297-bc564d29ee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786616f-5bb4-45d1-b9c4-7a19bded0f1d}" enabled="1" method="Standard" siteId="{97be21fd-c601-4b16-9920-f5accc69da6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2102</TotalTime>
  <Words>41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Avenir Next LT Pro</vt:lpstr>
      <vt:lpstr>Calibri</vt:lpstr>
      <vt:lpstr>Calibri Light</vt:lpstr>
      <vt:lpstr>Rockwell</vt:lpstr>
      <vt:lpstr>Rockwell Condensed</vt:lpstr>
      <vt:lpstr>Wingdings</vt:lpstr>
      <vt:lpstr>Office Theme</vt:lpstr>
      <vt:lpstr>Wood Type</vt:lpstr>
      <vt:lpstr>PowerPoint Presentation</vt:lpstr>
    </vt:vector>
  </TitlesOfParts>
  <Company>Bloomberg Industry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Hicks, Shawne</dc:creator>
  <cp:lastModifiedBy>Cruz, Ricky</cp:lastModifiedBy>
  <cp:revision>24</cp:revision>
  <dcterms:created xsi:type="dcterms:W3CDTF">2023-09-15T16:32:03Z</dcterms:created>
  <dcterms:modified xsi:type="dcterms:W3CDTF">2024-05-28T23:13:01Z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786616f-5bb4-45d1-b9c4-7a19bded0f1d_Enabled">
    <vt:lpwstr>true</vt:lpwstr>
  </property>
  <property fmtid="{D5CDD505-2E9C-101B-9397-08002B2CF9AE}" pid="3" name="MSIP_Label_f786616f-5bb4-45d1-b9c4-7a19bded0f1d_SetDate">
    <vt:lpwstr>2023-09-15T16:32:20Z</vt:lpwstr>
  </property>
  <property fmtid="{D5CDD505-2E9C-101B-9397-08002B2CF9AE}" pid="4" name="MSIP_Label_f786616f-5bb4-45d1-b9c4-7a19bded0f1d_Method">
    <vt:lpwstr>Standard</vt:lpwstr>
  </property>
  <property fmtid="{D5CDD505-2E9C-101B-9397-08002B2CF9AE}" pid="5" name="MSIP_Label_f786616f-5bb4-45d1-b9c4-7a19bded0f1d_Name">
    <vt:lpwstr>Public</vt:lpwstr>
  </property>
  <property fmtid="{D5CDD505-2E9C-101B-9397-08002B2CF9AE}" pid="6" name="MSIP_Label_f786616f-5bb4-45d1-b9c4-7a19bded0f1d_SiteId">
    <vt:lpwstr>97be21fd-c601-4b16-9920-f5accc69da65</vt:lpwstr>
  </property>
  <property fmtid="{D5CDD505-2E9C-101B-9397-08002B2CF9AE}" pid="7" name="MSIP_Label_f786616f-5bb4-45d1-b9c4-7a19bded0f1d_ActionId">
    <vt:lpwstr>a40349e5-c14d-47b5-98bb-4e41fb4c300f</vt:lpwstr>
  </property>
  <property fmtid="{D5CDD505-2E9C-101B-9397-08002B2CF9AE}" pid="8" name="MSIP_Label_f786616f-5bb4-45d1-b9c4-7a19bded0f1d_ContentBits">
    <vt:lpwstr>0</vt:lpwstr>
  </property>
  <property fmtid="{D5CDD505-2E9C-101B-9397-08002B2CF9AE}" pid="9" name="ContentTypeId">
    <vt:lpwstr>0x01010074045C6645180C49B5F3BF356B510BE9</vt:lpwstr>
  </property>
  <property fmtid="{D5CDD505-2E9C-101B-9397-08002B2CF9AE}" pid="10" name="MediaServiceImageTags">
    <vt:lpwstr/>
  </property>
</Properties>
</file>